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98" r:id="rId3"/>
    <p:sldId id="306" r:id="rId4"/>
    <p:sldId id="305" r:id="rId5"/>
    <p:sldId id="304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9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D23D1872-B4EF-4136-AB77-4079C70EE47C}"/>
    <pc:docChg chg="delSld">
      <pc:chgData name="Kevin Stilts" userId="99c6032548666723" providerId="LiveId" clId="{D23D1872-B4EF-4136-AB77-4079C70EE47C}" dt="2022-08-21T20:49:41.812" v="1" actId="47"/>
      <pc:docMkLst>
        <pc:docMk/>
      </pc:docMkLst>
      <pc:sldChg chg="del">
        <pc:chgData name="Kevin Stilts" userId="99c6032548666723" providerId="LiveId" clId="{D23D1872-B4EF-4136-AB77-4079C70EE47C}" dt="2022-08-21T20:48:20.627" v="0" actId="47"/>
        <pc:sldMkLst>
          <pc:docMk/>
          <pc:sldMk cId="3046187142" sldId="257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002136309" sldId="266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388701543" sldId="267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3414550013" sldId="268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635401888" sldId="269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134116486" sldId="270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3637471382" sldId="271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776948637" sldId="272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081219721" sldId="273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097402029" sldId="274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743320725" sldId="275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2693059352" sldId="276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3627486437" sldId="277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3885899169" sldId="278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713468029" sldId="279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152568465" sldId="280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2746663278" sldId="281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3364651933" sldId="283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3332021899" sldId="284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2064533057" sldId="285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4202079379" sldId="286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103044288" sldId="287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3465778357" sldId="288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448046543" sldId="289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2064318568" sldId="290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1253235064" sldId="291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2590249780" sldId="292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2311733423" sldId="293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2990955641" sldId="294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3859178246" sldId="295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3305867868" sldId="296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1990832268" sldId="297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824630016" sldId="299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2564462559" sldId="300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46151349" sldId="301"/>
        </pc:sldMkLst>
      </pc:sldChg>
      <pc:sldChg chg="del">
        <pc:chgData name="Kevin Stilts" userId="99c6032548666723" providerId="LiveId" clId="{D23D1872-B4EF-4136-AB77-4079C70EE47C}" dt="2022-08-21T20:48:20.627" v="0" actId="47"/>
        <pc:sldMkLst>
          <pc:docMk/>
          <pc:sldMk cId="4189844484" sldId="302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3788016973" sldId="303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661503257" sldId="307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2035984427" sldId="308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2516854841" sldId="309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1178379391" sldId="310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497137196" sldId="311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1033905185" sldId="312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1241597179" sldId="313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4081443262" sldId="314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1269458385" sldId="315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978367409" sldId="316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3161706360" sldId="317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3553262676" sldId="318"/>
        </pc:sldMkLst>
      </pc:sldChg>
      <pc:sldChg chg="del">
        <pc:chgData name="Kevin Stilts" userId="99c6032548666723" providerId="LiveId" clId="{D23D1872-B4EF-4136-AB77-4079C70EE47C}" dt="2022-08-21T20:49:41.812" v="1" actId="47"/>
        <pc:sldMkLst>
          <pc:docMk/>
          <pc:sldMk cId="3812701767" sldId="31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8/21/2022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8/21/2022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4829B-2A1E-4B33-A7CB-012E9F0384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Thinking Like a Christian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F4446-41D1-4E64-B2FA-700903C623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2 and 3 – Principles of the way we need to think</a:t>
            </a:r>
          </a:p>
        </p:txBody>
      </p:sp>
    </p:spTree>
    <p:extLst>
      <p:ext uri="{BB962C8B-B14F-4D97-AF65-F5344CB8AC3E}">
        <p14:creationId xmlns:p14="http://schemas.microsoft.com/office/powerpoint/2010/main" val="166713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28523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 attitude is a habit of thinking.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It is formed the same way we learn to be good or bad at anything – through repetition (or lack of it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)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We are NOT born with attitudes.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Two interesting facts: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 four-year old smiles up to 500 times a day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An adult? Fifteen times.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Your outlook on life is so important to the way we think.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63575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Hebrews 6:19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an attitude is a habit of thinking, then how can we make our thinking related to hope? 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Psalms 1:2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Any of the word of God would be good as it relates to our thinking, but are there parts better as it relates to this idea of hope?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A8DE0D-46B6-45B2-A680-5743DBD8EF8A}"/>
              </a:ext>
            </a:extLst>
          </p:cNvPr>
          <p:cNvSpPr txBox="1"/>
          <p:nvPr/>
        </p:nvSpPr>
        <p:spPr>
          <a:xfrm>
            <a:off x="343946" y="1412240"/>
            <a:ext cx="1142342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baseline="30000" dirty="0">
                <a:solidFill>
                  <a:srgbClr val="7030A0"/>
                </a:solidFill>
              </a:rPr>
              <a:t>19 </a:t>
            </a:r>
            <a:r>
              <a:rPr lang="en-US" sz="2400" b="1" dirty="0">
                <a:solidFill>
                  <a:srgbClr val="7030A0"/>
                </a:solidFill>
              </a:rPr>
              <a:t>This </a:t>
            </a:r>
            <a:r>
              <a:rPr lang="en-US" sz="2400" b="1" i="1" dirty="0">
                <a:solidFill>
                  <a:srgbClr val="7030A0"/>
                </a:solidFill>
              </a:rPr>
              <a:t>hope</a:t>
            </a:r>
            <a:r>
              <a:rPr lang="en-US" sz="2400" b="1" dirty="0">
                <a:solidFill>
                  <a:srgbClr val="7030A0"/>
                </a:solidFill>
              </a:rPr>
              <a:t> we have as an anchor of the soul, both sure and steadfast,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89BA4D-FDF3-4E7D-9B9F-8C83C87A3022}"/>
              </a:ext>
            </a:extLst>
          </p:cNvPr>
          <p:cNvSpPr txBox="1"/>
          <p:nvPr/>
        </p:nvSpPr>
        <p:spPr>
          <a:xfrm>
            <a:off x="1798453" y="3698240"/>
            <a:ext cx="7244291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But his delight </a:t>
            </a:r>
            <a:r>
              <a:rPr lang="en-US" sz="2400" b="1" i="1" dirty="0">
                <a:solidFill>
                  <a:srgbClr val="7030A0"/>
                </a:solidFill>
              </a:rPr>
              <a:t>is</a:t>
            </a:r>
            <a:r>
              <a:rPr lang="en-US" sz="2400" b="1" dirty="0">
                <a:solidFill>
                  <a:srgbClr val="7030A0"/>
                </a:solidFill>
              </a:rPr>
              <a:t> in the law of the </a:t>
            </a:r>
            <a:r>
              <a:rPr lang="en-US" sz="2400" b="1" cap="small" dirty="0">
                <a:solidFill>
                  <a:srgbClr val="7030A0"/>
                </a:solidFill>
              </a:rPr>
              <a:t>Lord</a:t>
            </a:r>
            <a:r>
              <a:rPr lang="en-US" sz="2400" b="1" dirty="0">
                <a:solidFill>
                  <a:srgbClr val="7030A0"/>
                </a:solidFill>
              </a:rPr>
              <a:t>,</a:t>
            </a:r>
            <a:br>
              <a:rPr lang="en-US" sz="2400" b="1" dirty="0">
                <a:solidFill>
                  <a:srgbClr val="7030A0"/>
                </a:solidFill>
              </a:rPr>
            </a:br>
            <a:r>
              <a:rPr lang="en-US" sz="2400" b="1" dirty="0">
                <a:solidFill>
                  <a:srgbClr val="7030A0"/>
                </a:solidFill>
              </a:rPr>
              <a:t>And in His law he meditates day and night</a:t>
            </a:r>
          </a:p>
        </p:txBody>
      </p:sp>
    </p:spTree>
    <p:extLst>
      <p:ext uri="{BB962C8B-B14F-4D97-AF65-F5344CB8AC3E}">
        <p14:creationId xmlns:p14="http://schemas.microsoft.com/office/powerpoint/2010/main" val="130246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28523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Heaven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Lord always being with us and never leaving us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many passages of God taking care of us in this life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Passages that talk about how well He knows us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fact He sent His Son to die for us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Philippians – think of these things.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 Thessalonians 5:17,18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095A47-9EBD-4D42-B212-E473FFC02C09}"/>
              </a:ext>
            </a:extLst>
          </p:cNvPr>
          <p:cNvSpPr txBox="1"/>
          <p:nvPr/>
        </p:nvSpPr>
        <p:spPr>
          <a:xfrm>
            <a:off x="203200" y="5049520"/>
            <a:ext cx="11035393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</a:rPr>
              <a:t>17 </a:t>
            </a:r>
            <a:r>
              <a:rPr lang="en-US" sz="2400" b="1" dirty="0">
                <a:solidFill>
                  <a:srgbClr val="7030A0"/>
                </a:solidFill>
              </a:rPr>
              <a:t>pray without ceasing, </a:t>
            </a:r>
            <a:r>
              <a:rPr lang="en-US" sz="2400" b="1" baseline="30000" dirty="0">
                <a:solidFill>
                  <a:srgbClr val="7030A0"/>
                </a:solidFill>
              </a:rPr>
              <a:t>18 </a:t>
            </a:r>
            <a:r>
              <a:rPr lang="en-US" sz="2400" b="1" dirty="0">
                <a:solidFill>
                  <a:srgbClr val="7030A0"/>
                </a:solidFill>
              </a:rPr>
              <a:t>in everything give thanks; for this is the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will of God in Christ Jesus for you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350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28523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 will not say that we need to stay positive, because there are times when we go through difficult times and it is tough.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But, during those times, we can pray and just give thanks (in everything) for all God has given us as a reminder that even in the darkest of times, God has always been there and provided for us and He will continue to do it.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Hope needs to be a habit with us always.</a:t>
            </a:r>
          </a:p>
        </p:txBody>
      </p:sp>
    </p:spTree>
    <p:extLst>
      <p:ext uri="{BB962C8B-B14F-4D97-AF65-F5344CB8AC3E}">
        <p14:creationId xmlns:p14="http://schemas.microsoft.com/office/powerpoint/2010/main" val="257820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2185</TotalTime>
  <Words>352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Bookman Old Style</vt:lpstr>
      <vt:lpstr>Calibri</vt:lpstr>
      <vt:lpstr>Century Gothic</vt:lpstr>
      <vt:lpstr>Wingdings</vt:lpstr>
      <vt:lpstr>Wood Type</vt:lpstr>
      <vt:lpstr>Thinking Like a Christian</vt:lpstr>
      <vt:lpstr>Principle 7</vt:lpstr>
      <vt:lpstr>Principle 7</vt:lpstr>
      <vt:lpstr>Principle 7</vt:lpstr>
      <vt:lpstr>Principle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Like a Christian</dc:title>
  <dc:creator>Paden, Eddie - LCMS Lang. Arts</dc:creator>
  <cp:lastModifiedBy>Kevin Stilts</cp:lastModifiedBy>
  <cp:revision>76</cp:revision>
  <cp:lastPrinted>2022-08-17T14:57:20Z</cp:lastPrinted>
  <dcterms:created xsi:type="dcterms:W3CDTF">2022-07-09T13:10:29Z</dcterms:created>
  <dcterms:modified xsi:type="dcterms:W3CDTF">2022-08-21T20:49:45Z</dcterms:modified>
</cp:coreProperties>
</file>