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302" r:id="rId3"/>
    <p:sldId id="301" r:id="rId4"/>
    <p:sldId id="300" r:id="rId5"/>
    <p:sldId id="299" r:id="rId6"/>
    <p:sldId id="298" r:id="rId7"/>
    <p:sldId id="306" r:id="rId8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CFB78-DC44-42B4-968A-19BAD0452AE7}" v="3" dt="2022-08-11T16:55:54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9" y="10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Stilts" userId="99c6032548666723" providerId="LiveId" clId="{BFECFB78-DC44-42B4-968A-19BAD0452AE7}"/>
    <pc:docChg chg="delSld modSld">
      <pc:chgData name="Kevin Stilts" userId="99c6032548666723" providerId="LiveId" clId="{BFECFB78-DC44-42B4-968A-19BAD0452AE7}" dt="2022-08-11T16:56:16.882" v="4" actId="47"/>
      <pc:docMkLst>
        <pc:docMk/>
      </pc:docMkLst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046187142" sldId="257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002136309" sldId="266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388701543" sldId="267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414550013" sldId="268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635401888" sldId="269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134116486" sldId="270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637471382" sldId="271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776948637" sldId="272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081219721" sldId="273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097402029" sldId="274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743320725" sldId="275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2693059352" sldId="276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627486437" sldId="277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885899169" sldId="278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713468029" sldId="279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152568465" sldId="280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2746663278" sldId="281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364651933" sldId="283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332021899" sldId="284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2064533057" sldId="285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4202079379" sldId="286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103044288" sldId="287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465778357" sldId="288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448046543" sldId="289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2064318568" sldId="290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1253235064" sldId="291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2590249780" sldId="292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2311733423" sldId="293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2990955641" sldId="294"/>
        </pc:sldMkLst>
      </pc:sldChg>
      <pc:sldChg chg="del">
        <pc:chgData name="Kevin Stilts" userId="99c6032548666723" providerId="LiveId" clId="{BFECFB78-DC44-42B4-968A-19BAD0452AE7}" dt="2022-08-11T16:55:37.747" v="0" actId="47"/>
        <pc:sldMkLst>
          <pc:docMk/>
          <pc:sldMk cId="3859178246" sldId="295"/>
        </pc:sldMkLst>
      </pc:sldChg>
      <pc:sldChg chg="del">
        <pc:chgData name="Kevin Stilts" userId="99c6032548666723" providerId="LiveId" clId="{BFECFB78-DC44-42B4-968A-19BAD0452AE7}" dt="2022-08-11T16:56:16.882" v="4" actId="47"/>
        <pc:sldMkLst>
          <pc:docMk/>
          <pc:sldMk cId="3305867868" sldId="296"/>
        </pc:sldMkLst>
      </pc:sldChg>
      <pc:sldChg chg="del">
        <pc:chgData name="Kevin Stilts" userId="99c6032548666723" providerId="LiveId" clId="{BFECFB78-DC44-42B4-968A-19BAD0452AE7}" dt="2022-08-11T16:56:16.882" v="4" actId="47"/>
        <pc:sldMkLst>
          <pc:docMk/>
          <pc:sldMk cId="1990832268" sldId="297"/>
        </pc:sldMkLst>
      </pc:sldChg>
      <pc:sldChg chg="modSp">
        <pc:chgData name="Kevin Stilts" userId="99c6032548666723" providerId="LiveId" clId="{BFECFB78-DC44-42B4-968A-19BAD0452AE7}" dt="2022-08-11T16:55:54.098" v="3" actId="20577"/>
        <pc:sldMkLst>
          <pc:docMk/>
          <pc:sldMk cId="824630016" sldId="299"/>
        </pc:sldMkLst>
        <pc:spChg chg="mod">
          <ac:chgData name="Kevin Stilts" userId="99c6032548666723" providerId="LiveId" clId="{BFECFB78-DC44-42B4-968A-19BAD0452AE7}" dt="2022-08-11T16:55:54.098" v="3" actId="20577"/>
          <ac:spMkLst>
            <pc:docMk/>
            <pc:sldMk cId="824630016" sldId="299"/>
            <ac:spMk id="3" creationId="{A6D5DAAC-CA26-4FB1-A192-51BCD65644F8}"/>
          </ac:spMkLst>
        </pc:spChg>
      </pc:sldChg>
      <pc:sldChg chg="modSp">
        <pc:chgData name="Kevin Stilts" userId="99c6032548666723" providerId="LiveId" clId="{BFECFB78-DC44-42B4-968A-19BAD0452AE7}" dt="2022-08-11T16:55:46.493" v="1" actId="20577"/>
        <pc:sldMkLst>
          <pc:docMk/>
          <pc:sldMk cId="46151349" sldId="301"/>
        </pc:sldMkLst>
        <pc:spChg chg="mod">
          <ac:chgData name="Kevin Stilts" userId="99c6032548666723" providerId="LiveId" clId="{BFECFB78-DC44-42B4-968A-19BAD0452AE7}" dt="2022-08-11T16:55:46.493" v="1" actId="20577"/>
          <ac:spMkLst>
            <pc:docMk/>
            <pc:sldMk cId="46151349" sldId="301"/>
            <ac:spMk id="3" creationId="{A6D5DAAC-CA26-4FB1-A192-51BCD65644F8}"/>
          </ac:spMkLst>
        </pc:spChg>
      </pc:sldChg>
      <pc:sldChg chg="del">
        <pc:chgData name="Kevin Stilts" userId="99c6032548666723" providerId="LiveId" clId="{BFECFB78-DC44-42B4-968A-19BAD0452AE7}" dt="2022-08-11T16:56:16.882" v="4" actId="47"/>
        <pc:sldMkLst>
          <pc:docMk/>
          <pc:sldMk cId="3788016973" sldId="303"/>
        </pc:sldMkLst>
      </pc:sldChg>
      <pc:sldChg chg="del">
        <pc:chgData name="Kevin Stilts" userId="99c6032548666723" providerId="LiveId" clId="{BFECFB78-DC44-42B4-968A-19BAD0452AE7}" dt="2022-08-11T16:56:16.882" v="4" actId="47"/>
        <pc:sldMkLst>
          <pc:docMk/>
          <pc:sldMk cId="2578206334" sldId="304"/>
        </pc:sldMkLst>
      </pc:sldChg>
      <pc:sldChg chg="del">
        <pc:chgData name="Kevin Stilts" userId="99c6032548666723" providerId="LiveId" clId="{BFECFB78-DC44-42B4-968A-19BAD0452AE7}" dt="2022-08-11T16:56:16.882" v="4" actId="47"/>
        <pc:sldMkLst>
          <pc:docMk/>
          <pc:sldMk cId="3803509961" sldId="305"/>
        </pc:sldMkLst>
      </pc:sldChg>
      <pc:sldChg chg="del">
        <pc:chgData name="Kevin Stilts" userId="99c6032548666723" providerId="LiveId" clId="{BFECFB78-DC44-42B4-968A-19BAD0452AE7}" dt="2022-08-11T16:56:16.882" v="4" actId="47"/>
        <pc:sldMkLst>
          <pc:docMk/>
          <pc:sldMk cId="661503257" sldId="307"/>
        </pc:sldMkLst>
      </pc:sldChg>
      <pc:sldChg chg="del">
        <pc:chgData name="Kevin Stilts" userId="99c6032548666723" providerId="LiveId" clId="{BFECFB78-DC44-42B4-968A-19BAD0452AE7}" dt="2022-08-11T16:56:16.882" v="4" actId="47"/>
        <pc:sldMkLst>
          <pc:docMk/>
          <pc:sldMk cId="2035984427" sldId="30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8/11/2022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8/11/2022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4829B-2A1E-4B33-A7CB-012E9F0384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Thinking Like a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F4446-41D1-4E64-B2FA-700903C623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 2 and 3 – Principles of the way we need to think</a:t>
            </a:r>
          </a:p>
        </p:txBody>
      </p:sp>
    </p:spTree>
    <p:extLst>
      <p:ext uri="{BB962C8B-B14F-4D97-AF65-F5344CB8AC3E}">
        <p14:creationId xmlns:p14="http://schemas.microsoft.com/office/powerpoint/2010/main" val="166713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is the difference between CHOICES and OPTIONS?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Options – decisions without major consequences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Choices – decisions with consequences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Example – do I have chicken or pork for supper? (Option)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Example – do I spend time with my children or watch TV? (Choice)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Options have few negative consequences, but choices normally have consequences associated with them.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To make the correct choice, many times indicate a sacrifice of some sort will need to be made.</a:t>
            </a:r>
          </a:p>
        </p:txBody>
      </p:sp>
    </p:spTree>
    <p:extLst>
      <p:ext uri="{BB962C8B-B14F-4D97-AF65-F5344CB8AC3E}">
        <p14:creationId xmlns:p14="http://schemas.microsoft.com/office/powerpoint/2010/main" val="418984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68655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Romans 12:1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It is not enough to have a sacrifice, but Paul says our sacrifice needs to be holy and acceptable to God.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does this mean to you?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Now how does this relate to our thinking?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we think about?  What we watch and listen to as it puts thoughts and ideas into our minds.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Who we are with and the negativity that may impact us.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44FD16-CFED-48CA-9230-18D295F628E0}"/>
              </a:ext>
            </a:extLst>
          </p:cNvPr>
          <p:cNvSpPr txBox="1"/>
          <p:nvPr/>
        </p:nvSpPr>
        <p:spPr>
          <a:xfrm>
            <a:off x="350310" y="1396424"/>
            <a:ext cx="11357596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I beseech you therefore, brethren, by the mercies of God, that you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present your bodies a living sacrifice, holy, acceptable to God, </a:t>
            </a:r>
            <a:r>
              <a:rPr lang="en-US" sz="2400" b="1" i="1" dirty="0">
                <a:solidFill>
                  <a:srgbClr val="7030A0"/>
                </a:solidFill>
              </a:rPr>
              <a:t>which </a:t>
            </a:r>
          </a:p>
          <a:p>
            <a:pPr algn="ctr"/>
            <a:r>
              <a:rPr lang="en-US" sz="2400" b="1" i="1" dirty="0">
                <a:solidFill>
                  <a:srgbClr val="7030A0"/>
                </a:solidFill>
              </a:rPr>
              <a:t>is</a:t>
            </a:r>
            <a:r>
              <a:rPr lang="en-US" sz="2400" b="1" dirty="0">
                <a:solidFill>
                  <a:srgbClr val="7030A0"/>
                </a:solidFill>
              </a:rPr>
              <a:t> your reasonable service.</a:t>
            </a:r>
          </a:p>
        </p:txBody>
      </p:sp>
    </p:spTree>
    <p:extLst>
      <p:ext uri="{BB962C8B-B14F-4D97-AF65-F5344CB8AC3E}">
        <p14:creationId xmlns:p14="http://schemas.microsoft.com/office/powerpoint/2010/main" val="4615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 Peter 2:5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Similarity to Romans 12 is what?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What is the difference from Romans 12?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Spiritual sacrifices – what does this mean to you as it relates to our thinking.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Our thinking daily, needs to be focused on the spiritual.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How do you accomplish this?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651DC3-189D-4003-B5AF-F2D91F9BFC23}"/>
              </a:ext>
            </a:extLst>
          </p:cNvPr>
          <p:cNvSpPr txBox="1"/>
          <p:nvPr/>
        </p:nvSpPr>
        <p:spPr>
          <a:xfrm>
            <a:off x="243840" y="1422400"/>
            <a:ext cx="11500264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</a:rPr>
              <a:t>5 </a:t>
            </a:r>
            <a:r>
              <a:rPr lang="en-US" sz="2400" b="1" dirty="0">
                <a:solidFill>
                  <a:srgbClr val="7030A0"/>
                </a:solidFill>
              </a:rPr>
              <a:t>you also, as living stones, are being built up a spiritual house, a holy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priesthood, to offer up spiritual sacrifices acceptable to God through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Jesus Christ.</a:t>
            </a:r>
          </a:p>
        </p:txBody>
      </p:sp>
    </p:spTree>
    <p:extLst>
      <p:ext uri="{BB962C8B-B14F-4D97-AF65-F5344CB8AC3E}">
        <p14:creationId xmlns:p14="http://schemas.microsoft.com/office/powerpoint/2010/main" val="256446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69671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Hebrews 13:15,16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Here the writer helps us to answer how or what we need to be thinking about often, what does he suggest?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Praise, thanksgiving, and looking/thinking of ways to help others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We have to do what it takes to be successful in our spiritual lives and this means we have to make the choices/sacrifices and have the discipline to do what is necessary to be successful in our lives.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9C7147-3250-48BF-AF51-CFC3D261B588}"/>
              </a:ext>
            </a:extLst>
          </p:cNvPr>
          <p:cNvSpPr txBox="1"/>
          <p:nvPr/>
        </p:nvSpPr>
        <p:spPr>
          <a:xfrm>
            <a:off x="233680" y="1452880"/>
            <a:ext cx="11756745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rgbClr val="7030A0"/>
                </a:solidFill>
              </a:rPr>
              <a:t>15 </a:t>
            </a:r>
            <a:r>
              <a:rPr lang="en-US" sz="2400" b="1" dirty="0">
                <a:solidFill>
                  <a:srgbClr val="7030A0"/>
                </a:solidFill>
              </a:rPr>
              <a:t>Therefore by Him let us continually offer the sacrifice of praise to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God, that is, the fruit of </a:t>
            </a:r>
            <a:r>
              <a:rPr lang="en-US" sz="2400" b="1" i="1" dirty="0">
                <a:solidFill>
                  <a:srgbClr val="7030A0"/>
                </a:solidFill>
              </a:rPr>
              <a:t>our</a:t>
            </a:r>
            <a:r>
              <a:rPr lang="en-US" sz="2400" b="1" dirty="0">
                <a:solidFill>
                  <a:srgbClr val="7030A0"/>
                </a:solidFill>
              </a:rPr>
              <a:t> lips, giving thanks to His name. </a:t>
            </a:r>
            <a:r>
              <a:rPr lang="en-US" sz="2400" b="1" baseline="30000" dirty="0">
                <a:solidFill>
                  <a:srgbClr val="7030A0"/>
                </a:solidFill>
              </a:rPr>
              <a:t>16 </a:t>
            </a:r>
            <a:r>
              <a:rPr lang="en-US" sz="2400" b="1" dirty="0">
                <a:solidFill>
                  <a:srgbClr val="7030A0"/>
                </a:solidFill>
              </a:rPr>
              <a:t>But do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not forget to do good and to share, for with such sacrifices God is well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pleased.</a:t>
            </a:r>
          </a:p>
        </p:txBody>
      </p:sp>
    </p:spTree>
    <p:extLst>
      <p:ext uri="{BB962C8B-B14F-4D97-AF65-F5344CB8AC3E}">
        <p14:creationId xmlns:p14="http://schemas.microsoft.com/office/powerpoint/2010/main" val="82463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28523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 attitude is a habit of thinking.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It is formed the same way we learn to be good or bad at anything – through repetition (or lack of it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)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We are NOT born with attitudes.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Two interesting facts: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 four-year old smiles up to 500 times a day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An adult? Fifteen times.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Your outlook on life is so important to the way we think.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34252-38DB-4EB6-8BA9-7CA36584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420599" cy="886968"/>
          </a:xfrm>
        </p:spPr>
        <p:txBody>
          <a:bodyPr/>
          <a:lstStyle/>
          <a:p>
            <a:r>
              <a:rPr lang="en-US" dirty="0"/>
              <a:t>Principle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5DAAC-CA26-4FB1-A192-51BCD6564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886968"/>
            <a:ext cx="11304494" cy="563575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Hebrews 6:19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If an attitude is a habit of thinking, then how can we make our thinking related to hope? 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Psalms 1:2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Any of the word of God would be good as it relates to our thinking, but are there parts better as it relates to this idea of hope?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A8DE0D-46B6-45B2-A680-5743DBD8EF8A}"/>
              </a:ext>
            </a:extLst>
          </p:cNvPr>
          <p:cNvSpPr txBox="1"/>
          <p:nvPr/>
        </p:nvSpPr>
        <p:spPr>
          <a:xfrm>
            <a:off x="343946" y="1412240"/>
            <a:ext cx="1142342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baseline="30000" dirty="0">
                <a:solidFill>
                  <a:srgbClr val="7030A0"/>
                </a:solidFill>
              </a:rPr>
              <a:t>19 </a:t>
            </a:r>
            <a:r>
              <a:rPr lang="en-US" sz="2400" b="1" dirty="0">
                <a:solidFill>
                  <a:srgbClr val="7030A0"/>
                </a:solidFill>
              </a:rPr>
              <a:t>This </a:t>
            </a:r>
            <a:r>
              <a:rPr lang="en-US" sz="2400" b="1" i="1" dirty="0">
                <a:solidFill>
                  <a:srgbClr val="7030A0"/>
                </a:solidFill>
              </a:rPr>
              <a:t>hope</a:t>
            </a:r>
            <a:r>
              <a:rPr lang="en-US" sz="2400" b="1" dirty="0">
                <a:solidFill>
                  <a:srgbClr val="7030A0"/>
                </a:solidFill>
              </a:rPr>
              <a:t> we have as an anchor of the soul, both sure and steadfast,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89BA4D-FDF3-4E7D-9B9F-8C83C87A3022}"/>
              </a:ext>
            </a:extLst>
          </p:cNvPr>
          <p:cNvSpPr txBox="1"/>
          <p:nvPr/>
        </p:nvSpPr>
        <p:spPr>
          <a:xfrm>
            <a:off x="1798453" y="3698240"/>
            <a:ext cx="724429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But his delight </a:t>
            </a:r>
            <a:r>
              <a:rPr lang="en-US" sz="2400" b="1" i="1" dirty="0">
                <a:solidFill>
                  <a:srgbClr val="7030A0"/>
                </a:solidFill>
              </a:rPr>
              <a:t>is</a:t>
            </a:r>
            <a:r>
              <a:rPr lang="en-US" sz="2400" b="1" dirty="0">
                <a:solidFill>
                  <a:srgbClr val="7030A0"/>
                </a:solidFill>
              </a:rPr>
              <a:t> in the law of the </a:t>
            </a:r>
            <a:r>
              <a:rPr lang="en-US" sz="2400" b="1" cap="small" dirty="0">
                <a:solidFill>
                  <a:srgbClr val="7030A0"/>
                </a:solidFill>
              </a:rPr>
              <a:t>Lord</a:t>
            </a:r>
            <a:r>
              <a:rPr lang="en-US" sz="2400" b="1" dirty="0">
                <a:solidFill>
                  <a:srgbClr val="7030A0"/>
                </a:solidFill>
              </a:rPr>
              <a:t>,</a:t>
            </a:r>
            <a:br>
              <a:rPr lang="en-US" sz="2400" b="1" dirty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7030A0"/>
                </a:solidFill>
              </a:rPr>
              <a:t>And in His law he meditates day and night</a:t>
            </a:r>
          </a:p>
        </p:txBody>
      </p:sp>
    </p:spTree>
    <p:extLst>
      <p:ext uri="{BB962C8B-B14F-4D97-AF65-F5344CB8AC3E}">
        <p14:creationId xmlns:p14="http://schemas.microsoft.com/office/powerpoint/2010/main" val="130246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766</TotalTime>
  <Words>601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Century Gothic</vt:lpstr>
      <vt:lpstr>Wingdings</vt:lpstr>
      <vt:lpstr>Wood Type</vt:lpstr>
      <vt:lpstr>Thinking Like a Christian</vt:lpstr>
      <vt:lpstr>Principle 6</vt:lpstr>
      <vt:lpstr>Principle 6</vt:lpstr>
      <vt:lpstr>Principle 6</vt:lpstr>
      <vt:lpstr>Principle 6</vt:lpstr>
      <vt:lpstr>Principle 7</vt:lpstr>
      <vt:lpstr>Principle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Like a Christian</dc:title>
  <dc:creator>Paden, Eddie - LCMS Lang. Arts</dc:creator>
  <cp:lastModifiedBy>Kevin Stilts</cp:lastModifiedBy>
  <cp:revision>59</cp:revision>
  <cp:lastPrinted>2022-08-10T21:13:54Z</cp:lastPrinted>
  <dcterms:created xsi:type="dcterms:W3CDTF">2022-07-09T13:10:29Z</dcterms:created>
  <dcterms:modified xsi:type="dcterms:W3CDTF">2022-08-11T16:56:24Z</dcterms:modified>
</cp:coreProperties>
</file>