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6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DBA32-C490-42AC-B9B3-A2AF6EF2DA2F}" v="43" dt="2022-08-06T21:41:33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4" d="100"/>
          <a:sy n="54" d="100"/>
        </p:scale>
        <p:origin x="1491" y="9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423DBA32-C490-42AC-B9B3-A2AF6EF2DA2F}"/>
    <pc:docChg chg="modSld modMainMaster">
      <pc:chgData name="Kevin Stilts" userId="99c6032548666723" providerId="LiveId" clId="{423DBA32-C490-42AC-B9B3-A2AF6EF2DA2F}" dt="2022-08-06T21:41:33.123" v="43" actId="255"/>
      <pc:docMkLst>
        <pc:docMk/>
      </pc:docMkLst>
      <pc:sldChg chg="modSp modAnim">
        <pc:chgData name="Kevin Stilts" userId="99c6032548666723" providerId="LiveId" clId="{423DBA32-C490-42AC-B9B3-A2AF6EF2DA2F}" dt="2022-08-06T21:38:52.420" v="13" actId="255"/>
        <pc:sldMkLst>
          <pc:docMk/>
          <pc:sldMk cId="3182140750" sldId="257"/>
        </pc:sldMkLst>
        <pc:spChg chg="mod">
          <ac:chgData name="Kevin Stilts" userId="99c6032548666723" providerId="LiveId" clId="{423DBA32-C490-42AC-B9B3-A2AF6EF2DA2F}" dt="2022-08-06T21:38:52.420" v="13" actId="255"/>
          <ac:spMkLst>
            <pc:docMk/>
            <pc:sldMk cId="3182140750" sldId="257"/>
            <ac:spMk id="3" creationId="{3B5E8BC2-7418-E7C0-ADD1-5073ABA81204}"/>
          </ac:spMkLst>
        </pc:spChg>
      </pc:sldChg>
      <pc:sldChg chg="addSp delSp modSp modAnim">
        <pc:chgData name="Kevin Stilts" userId="99c6032548666723" providerId="LiveId" clId="{423DBA32-C490-42AC-B9B3-A2AF6EF2DA2F}" dt="2022-08-06T21:40:27.578" v="31" actId="255"/>
        <pc:sldMkLst>
          <pc:docMk/>
          <pc:sldMk cId="2463669073" sldId="258"/>
        </pc:sldMkLst>
        <pc:spChg chg="mod">
          <ac:chgData name="Kevin Stilts" userId="99c6032548666723" providerId="LiveId" clId="{423DBA32-C490-42AC-B9B3-A2AF6EF2DA2F}" dt="2022-08-06T21:39:03.035" v="15"/>
          <ac:spMkLst>
            <pc:docMk/>
            <pc:sldMk cId="2463669073" sldId="258"/>
            <ac:spMk id="2" creationId="{45743779-ACB7-4AC7-526D-AD166571E866}"/>
          </ac:spMkLst>
        </pc:spChg>
        <pc:spChg chg="mod">
          <ac:chgData name="Kevin Stilts" userId="99c6032548666723" providerId="LiveId" clId="{423DBA32-C490-42AC-B9B3-A2AF6EF2DA2F}" dt="2022-08-06T21:40:27.578" v="31" actId="255"/>
          <ac:spMkLst>
            <pc:docMk/>
            <pc:sldMk cId="2463669073" sldId="258"/>
            <ac:spMk id="3" creationId="{60EC775E-6CEE-20E4-F5F9-53613425233D}"/>
          </ac:spMkLst>
        </pc:spChg>
        <pc:spChg chg="add del mod">
          <ac:chgData name="Kevin Stilts" userId="99c6032548666723" providerId="LiveId" clId="{423DBA32-C490-42AC-B9B3-A2AF6EF2DA2F}" dt="2022-08-06T21:39:03.035" v="15"/>
          <ac:spMkLst>
            <pc:docMk/>
            <pc:sldMk cId="2463669073" sldId="258"/>
            <ac:spMk id="4" creationId="{7F1BA9D0-5B46-572F-671E-ABAE3997F750}"/>
          </ac:spMkLst>
        </pc:spChg>
        <pc:spChg chg="add del mod">
          <ac:chgData name="Kevin Stilts" userId="99c6032548666723" providerId="LiveId" clId="{423DBA32-C490-42AC-B9B3-A2AF6EF2DA2F}" dt="2022-08-06T21:39:03.035" v="15"/>
          <ac:spMkLst>
            <pc:docMk/>
            <pc:sldMk cId="2463669073" sldId="258"/>
            <ac:spMk id="5" creationId="{A6B2FDB2-8677-257E-3505-6EAE9F84263D}"/>
          </ac:spMkLst>
        </pc:spChg>
      </pc:sldChg>
      <pc:sldChg chg="modSp mod modAnim">
        <pc:chgData name="Kevin Stilts" userId="99c6032548666723" providerId="LiveId" clId="{423DBA32-C490-42AC-B9B3-A2AF6EF2DA2F}" dt="2022-08-06T21:40:15.812" v="28" actId="255"/>
        <pc:sldMkLst>
          <pc:docMk/>
          <pc:sldMk cId="3705495934" sldId="259"/>
        </pc:sldMkLst>
        <pc:spChg chg="mod">
          <ac:chgData name="Kevin Stilts" userId="99c6032548666723" providerId="LiveId" clId="{423DBA32-C490-42AC-B9B3-A2AF6EF2DA2F}" dt="2022-08-06T21:40:15.812" v="28" actId="255"/>
          <ac:spMkLst>
            <pc:docMk/>
            <pc:sldMk cId="3705495934" sldId="259"/>
            <ac:spMk id="3" creationId="{0CDFB957-E45B-F111-108F-1B544DF83F38}"/>
          </ac:spMkLst>
        </pc:spChg>
      </pc:sldChg>
      <pc:sldChg chg="modSp modAnim">
        <pc:chgData name="Kevin Stilts" userId="99c6032548666723" providerId="LiveId" clId="{423DBA32-C490-42AC-B9B3-A2AF6EF2DA2F}" dt="2022-08-06T21:41:33.123" v="43" actId="255"/>
        <pc:sldMkLst>
          <pc:docMk/>
          <pc:sldMk cId="4194449696" sldId="260"/>
        </pc:sldMkLst>
        <pc:spChg chg="mod">
          <ac:chgData name="Kevin Stilts" userId="99c6032548666723" providerId="LiveId" clId="{423DBA32-C490-42AC-B9B3-A2AF6EF2DA2F}" dt="2022-08-06T21:41:33.123" v="43" actId="255"/>
          <ac:spMkLst>
            <pc:docMk/>
            <pc:sldMk cId="4194449696" sldId="260"/>
            <ac:spMk id="3" creationId="{21A02D3E-2CC5-B41A-6EAF-FA151D287222}"/>
          </ac:spMkLst>
        </pc:spChg>
      </pc:sldChg>
      <pc:sldMasterChg chg="modSldLayout">
        <pc:chgData name="Kevin Stilts" userId="99c6032548666723" providerId="LiveId" clId="{423DBA32-C490-42AC-B9B3-A2AF6EF2DA2F}" dt="2022-08-06T21:38:22.299" v="9" actId="255"/>
        <pc:sldMasterMkLst>
          <pc:docMk/>
          <pc:sldMasterMk cId="2984599694" sldId="2147484166"/>
        </pc:sldMasterMkLst>
        <pc:sldLayoutChg chg="modSp">
          <pc:chgData name="Kevin Stilts" userId="99c6032548666723" providerId="LiveId" clId="{423DBA32-C490-42AC-B9B3-A2AF6EF2DA2F}" dt="2022-08-06T21:38:22.299" v="9" actId="255"/>
          <pc:sldLayoutMkLst>
            <pc:docMk/>
            <pc:sldMasterMk cId="2984599694" sldId="2147484166"/>
            <pc:sldLayoutMk cId="3724116771" sldId="2147484168"/>
          </pc:sldLayoutMkLst>
          <pc:spChg chg="mod">
            <ac:chgData name="Kevin Stilts" userId="99c6032548666723" providerId="LiveId" clId="{423DBA32-C490-42AC-B9B3-A2AF6EF2DA2F}" dt="2022-08-06T21:38:22.299" v="9" actId="255"/>
            <ac:spMkLst>
              <pc:docMk/>
              <pc:sldMasterMk cId="2984599694" sldId="2147484166"/>
              <pc:sldLayoutMk cId="3724116771" sldId="2147484168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39211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11449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4635567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6826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784117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64666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24462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17334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6771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3351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99332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77320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18099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8057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2393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78440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7FA1C-FDAC-4DF7-945A-71DB6F0E0B2B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AEAC74-C93A-41CE-BAAB-F8E4879F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  <p:sldLayoutId id="2147484179" r:id="rId13"/>
    <p:sldLayoutId id="2147484180" r:id="rId14"/>
    <p:sldLayoutId id="2147484181" r:id="rId15"/>
    <p:sldLayoutId id="2147484182" r:id="rId16"/>
  </p:sldLayoutIdLst>
  <p:transition spd="slow">
    <p:split orient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inbibleteaching.com/tag/assembly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256105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D11D-CC8F-7892-F4CF-08662F8F5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388" y="3429000"/>
            <a:ext cx="8915399" cy="2262781"/>
          </a:xfrm>
        </p:spPr>
        <p:txBody>
          <a:bodyPr/>
          <a:lstStyle/>
          <a:p>
            <a:r>
              <a:rPr lang="en-US" dirty="0"/>
              <a:t>Sing to the Lord!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26D1-1CB5-31B0-5A27-4C1414477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AFCE71-EEDA-C25C-86C3-43EDD1504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2000" y="0"/>
            <a:ext cx="762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03825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DF7CF-5321-8456-5762-44F4A564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Practice of Singing Praises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E8BC2-7418-E7C0-ADD1-5073ABA8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783" y="1518835"/>
            <a:ext cx="10208217" cy="5129938"/>
          </a:xfrm>
        </p:spPr>
        <p:txBody>
          <a:bodyPr>
            <a:noAutofit/>
          </a:bodyPr>
          <a:lstStyle/>
          <a:p>
            <a:r>
              <a:rPr lang="en-US" dirty="0"/>
              <a:t>Age old practice of God’s people which existed and was done long before the New Testament Church was established.</a:t>
            </a:r>
          </a:p>
          <a:p>
            <a:pPr lvl="1"/>
            <a:r>
              <a:rPr lang="en-US" dirty="0"/>
              <a:t>Moses and Israel (Ex. 15:1-2)</a:t>
            </a:r>
          </a:p>
          <a:p>
            <a:pPr lvl="1"/>
            <a:r>
              <a:rPr lang="en-US" dirty="0"/>
              <a:t>Deborah (Jud. 5:3)</a:t>
            </a:r>
          </a:p>
          <a:p>
            <a:pPr lvl="1"/>
            <a:r>
              <a:rPr lang="en-US" dirty="0"/>
              <a:t>David (assorted Psalms)</a:t>
            </a:r>
          </a:p>
          <a:p>
            <a:pPr lvl="1"/>
            <a:r>
              <a:rPr lang="en-US" dirty="0"/>
              <a:t>Isaiah (Isa. 12:1-4)</a:t>
            </a:r>
          </a:p>
          <a:p>
            <a:pPr lvl="1"/>
            <a:r>
              <a:rPr lang="en-US" dirty="0"/>
              <a:t>Jeremiah (Jer. 20:13)</a:t>
            </a:r>
          </a:p>
          <a:p>
            <a:pPr lvl="1"/>
            <a:r>
              <a:rPr lang="en-US" dirty="0"/>
              <a:t>Jesus (Matt. 26:30)</a:t>
            </a:r>
          </a:p>
          <a:p>
            <a:pPr lvl="1"/>
            <a:endParaRPr lang="en-US" sz="1800" dirty="0"/>
          </a:p>
          <a:p>
            <a:r>
              <a:rPr lang="en-US" dirty="0"/>
              <a:t>The apostles taught the early church to accomplish this in two ways:</a:t>
            </a:r>
          </a:p>
          <a:p>
            <a:pPr lvl="1"/>
            <a:r>
              <a:rPr lang="en-US" dirty="0"/>
              <a:t>Congregationally (1 Cor. 14:15)</a:t>
            </a:r>
          </a:p>
          <a:p>
            <a:pPr lvl="1"/>
            <a:r>
              <a:rPr lang="en-US" dirty="0"/>
              <a:t>Individually (Acts 16:25)</a:t>
            </a:r>
          </a:p>
        </p:txBody>
      </p:sp>
    </p:spTree>
    <p:extLst>
      <p:ext uri="{BB962C8B-B14F-4D97-AF65-F5344CB8AC3E}">
        <p14:creationId xmlns:p14="http://schemas.microsoft.com/office/powerpoint/2010/main" val="31821407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3779-ACB7-4AC7-526D-AD166571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C775E-6CEE-20E4-F5F9-536134252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2237" y="1425843"/>
            <a:ext cx="9562455" cy="5238427"/>
          </a:xfrm>
        </p:spPr>
        <p:txBody>
          <a:bodyPr>
            <a:normAutofit/>
          </a:bodyPr>
          <a:lstStyle/>
          <a:p>
            <a:r>
              <a:rPr lang="en-US" dirty="0"/>
              <a:t>Commanded (Eph. 5:19)</a:t>
            </a:r>
          </a:p>
          <a:p>
            <a:endParaRPr lang="en-US" sz="2000" dirty="0"/>
          </a:p>
          <a:p>
            <a:r>
              <a:rPr lang="en-US" dirty="0"/>
              <a:t>Multiple things can and are accomplished through singing:</a:t>
            </a:r>
          </a:p>
          <a:p>
            <a:pPr lvl="1"/>
            <a:r>
              <a:rPr lang="en-US" dirty="0"/>
              <a:t>Praise to God</a:t>
            </a:r>
          </a:p>
          <a:p>
            <a:pPr lvl="1"/>
            <a:r>
              <a:rPr lang="en-US" dirty="0"/>
              <a:t>Emotions are expressed</a:t>
            </a:r>
          </a:p>
          <a:p>
            <a:pPr lvl="1"/>
            <a:r>
              <a:rPr lang="en-US" dirty="0"/>
              <a:t>Teaching and admonishing of brethren and non-believers</a:t>
            </a:r>
          </a:p>
          <a:p>
            <a:pPr lvl="1"/>
            <a:r>
              <a:rPr lang="en-US" dirty="0"/>
              <a:t>We speak to ourselves</a:t>
            </a:r>
          </a:p>
        </p:txBody>
      </p:sp>
    </p:spTree>
    <p:extLst>
      <p:ext uri="{BB962C8B-B14F-4D97-AF65-F5344CB8AC3E}">
        <p14:creationId xmlns:p14="http://schemas.microsoft.com/office/powerpoint/2010/main" val="24636690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A1F8-FE8A-184E-142F-998A8832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Singing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FB957-E45B-F111-108F-1B544DF83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258" y="1394847"/>
            <a:ext cx="9975742" cy="5529736"/>
          </a:xfrm>
        </p:spPr>
        <p:txBody>
          <a:bodyPr>
            <a:noAutofit/>
          </a:bodyPr>
          <a:lstStyle/>
          <a:p>
            <a:r>
              <a:rPr lang="en-US" dirty="0"/>
              <a:t>Must have a song</a:t>
            </a:r>
          </a:p>
          <a:p>
            <a:pPr lvl="1"/>
            <a:r>
              <a:rPr lang="en-US" dirty="0"/>
              <a:t>Psalms, Hymns, Spiritual Songs</a:t>
            </a:r>
          </a:p>
          <a:p>
            <a:pPr lvl="1"/>
            <a:r>
              <a:rPr lang="en-US" dirty="0"/>
              <a:t>Memorized or written</a:t>
            </a:r>
          </a:p>
          <a:p>
            <a:pPr lvl="1"/>
            <a:endParaRPr lang="en-US" sz="900" dirty="0"/>
          </a:p>
          <a:p>
            <a:r>
              <a:rPr lang="en-US" dirty="0"/>
              <a:t>Must have a melody/tune</a:t>
            </a:r>
          </a:p>
          <a:p>
            <a:pPr lvl="1"/>
            <a:r>
              <a:rPr lang="en-US" dirty="0"/>
              <a:t>No melody/tune= chant which is NOT a song</a:t>
            </a:r>
          </a:p>
          <a:p>
            <a:pPr lvl="1"/>
            <a:r>
              <a:rPr lang="en-US" dirty="0"/>
              <a:t>Often poems set to music</a:t>
            </a:r>
          </a:p>
          <a:p>
            <a:pPr lvl="1"/>
            <a:endParaRPr lang="en-US" sz="900" dirty="0"/>
          </a:p>
          <a:p>
            <a:r>
              <a:rPr lang="en-US" dirty="0"/>
              <a:t>Must have a pitch</a:t>
            </a:r>
          </a:p>
          <a:p>
            <a:pPr lvl="1"/>
            <a:endParaRPr lang="en-US" sz="900" dirty="0"/>
          </a:p>
          <a:p>
            <a:r>
              <a:rPr lang="en-US" dirty="0"/>
              <a:t>Must have a leader in worship for orderly accomplishment of command to sing</a:t>
            </a:r>
          </a:p>
          <a:p>
            <a:pPr lvl="1"/>
            <a:r>
              <a:rPr lang="en-US" dirty="0"/>
              <a:t>1 Cor. 14:40</a:t>
            </a:r>
          </a:p>
        </p:txBody>
      </p:sp>
    </p:spTree>
    <p:extLst>
      <p:ext uri="{BB962C8B-B14F-4D97-AF65-F5344CB8AC3E}">
        <p14:creationId xmlns:p14="http://schemas.microsoft.com/office/powerpoint/2010/main" val="37054959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9F218-C231-9227-FED8-608A2D8ED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325" y="624110"/>
            <a:ext cx="10595675" cy="1280890"/>
          </a:xfrm>
        </p:spPr>
        <p:txBody>
          <a:bodyPr/>
          <a:lstStyle/>
          <a:p>
            <a:r>
              <a:rPr lang="en-US" dirty="0"/>
              <a:t>New Testament Teaching on Music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2D3E-2CC5-B41A-6EAF-FA151D287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729" y="1286359"/>
            <a:ext cx="9712271" cy="5455404"/>
          </a:xfrm>
        </p:spPr>
        <p:txBody>
          <a:bodyPr>
            <a:normAutofit/>
          </a:bodyPr>
          <a:lstStyle/>
          <a:p>
            <a:r>
              <a:rPr lang="en-US" dirty="0"/>
              <a:t>Found multiple times in the New Testament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/>
              <a:t>Restricted to 3 types of music in this regard:</a:t>
            </a:r>
          </a:p>
          <a:p>
            <a:pPr lvl="1"/>
            <a:r>
              <a:rPr lang="en-US" dirty="0"/>
              <a:t>Psalms: songs devoted to praise of God</a:t>
            </a:r>
          </a:p>
          <a:p>
            <a:pPr lvl="1"/>
            <a:r>
              <a:rPr lang="en-US" dirty="0"/>
              <a:t>Hymns: songs of praise, thanksgiving and supplication</a:t>
            </a:r>
          </a:p>
          <a:p>
            <a:pPr lvl="1"/>
            <a:r>
              <a:rPr lang="en-US" dirty="0"/>
              <a:t>Spiritual Songs: originally knows as an “ode”</a:t>
            </a:r>
          </a:p>
          <a:p>
            <a:pPr marL="457200" lvl="1" indent="0">
              <a:buNone/>
            </a:pPr>
            <a:endParaRPr lang="en-US" sz="900" dirty="0"/>
          </a:p>
          <a:p>
            <a:r>
              <a:rPr lang="en-US" dirty="0"/>
              <a:t>God as specified that this must be done with the heart!</a:t>
            </a:r>
          </a:p>
          <a:p>
            <a:pPr lvl="1"/>
            <a:r>
              <a:rPr lang="en-US" dirty="0"/>
              <a:t>Col. 3:16 </a:t>
            </a:r>
          </a:p>
          <a:p>
            <a:pPr lvl="1"/>
            <a:r>
              <a:rPr lang="en-US" dirty="0"/>
              <a:t>Eph. 5:19</a:t>
            </a:r>
          </a:p>
          <a:p>
            <a:pPr lvl="1"/>
            <a:endParaRPr lang="en-US" sz="900" dirty="0"/>
          </a:p>
          <a:p>
            <a:r>
              <a:rPr lang="en-US" dirty="0"/>
              <a:t>How do we sing?</a:t>
            </a:r>
          </a:p>
          <a:p>
            <a:pPr lvl="1"/>
            <a:r>
              <a:rPr lang="en-US" dirty="0"/>
              <a:t>John 4:23-24- this must be done in SPIRIT and TRUTH</a:t>
            </a:r>
          </a:p>
        </p:txBody>
      </p:sp>
    </p:spTree>
    <p:extLst>
      <p:ext uri="{BB962C8B-B14F-4D97-AF65-F5344CB8AC3E}">
        <p14:creationId xmlns:p14="http://schemas.microsoft.com/office/powerpoint/2010/main" val="41944496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9167749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30</TotalTime>
  <Words>272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PowerPoint Presentation</vt:lpstr>
      <vt:lpstr>Sing to the Lord!</vt:lpstr>
      <vt:lpstr>The Practice of Singing Praises</vt:lpstr>
      <vt:lpstr>Why do we sing?</vt:lpstr>
      <vt:lpstr>Requirements for Singing</vt:lpstr>
      <vt:lpstr>New Testament Teaching on Music in Worship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to the Lord!</dc:title>
  <dc:creator>Nate Paden</dc:creator>
  <cp:lastModifiedBy>Kevin Stilts</cp:lastModifiedBy>
  <cp:revision>6</cp:revision>
  <dcterms:created xsi:type="dcterms:W3CDTF">2022-07-04T21:37:43Z</dcterms:created>
  <dcterms:modified xsi:type="dcterms:W3CDTF">2022-08-06T21:41:33Z</dcterms:modified>
</cp:coreProperties>
</file>