
<file path=[Content_Types].xml><?xml version="1.0" encoding="utf-8"?>
<Types xmlns="http://schemas.openxmlformats.org/package/2006/content-types">
  <Default Extension="fntdata" ContentType="application/x-fontdata"/>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13"/>
  </p:notesMasterIdLst>
  <p:sldIdLst>
    <p:sldId id="256" r:id="rId3"/>
    <p:sldId id="258" r:id="rId4"/>
    <p:sldId id="265" r:id="rId5"/>
    <p:sldId id="264" r:id="rId6"/>
    <p:sldId id="266" r:id="rId7"/>
    <p:sldId id="267" r:id="rId8"/>
    <p:sldId id="268" r:id="rId9"/>
    <p:sldId id="269" r:id="rId10"/>
    <p:sldId id="270" r:id="rId11"/>
    <p:sldId id="261" r:id="rId12"/>
  </p:sldIdLst>
  <p:sldSz cx="9144000" cy="5143500" type="screen16x9"/>
  <p:notesSz cx="6858000" cy="9144000"/>
  <p:embeddedFontLst>
    <p:embeddedFont>
      <p:font typeface="Roboto" panose="02000000000000000000" pitchFamily="2" charset="0"/>
      <p:regular r:id="rId14"/>
      <p:bold r:id="rId15"/>
      <p:italic r:id="rId16"/>
      <p:boldItalic r:id="rId17"/>
    </p:embeddedFont>
    <p:embeddedFont>
      <p:font typeface="Roboto Medium" panose="02000000000000000000" pitchFamily="2"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72" y="389"/>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slide" Target="slides/slide1.xml"/><Relationship Id="rId21" Type="http://schemas.openxmlformats.org/officeDocument/2006/relationships/font" Target="fonts/font8.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4.fntdata"/><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font" Target="fonts/font2.fntdata"/><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font" Target="fonts/font6.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1.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da9d3c6040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 name="Google Shape;97;gda9d3c6040_0_4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da9d3c6040_0_29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7" name="Google Shape;127;gda9d3c6040_0_29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da9d3c6040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7" name="Google Shape;107;gda9d3c6040_0_14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da9d3c6040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7" name="Google Shape;107;gda9d3c6040_0_14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115383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da9d3c6040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7" name="Google Shape;107;gda9d3c6040_0_14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884149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da9d3c6040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7" name="Google Shape;107;gda9d3c6040_0_14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740698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da9d3c6040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7" name="Google Shape;107;gda9d3c6040_0_14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1333257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da9d3c6040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7" name="Google Shape;107;gda9d3c6040_0_14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988470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da9d3c6040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7" name="Google Shape;107;gda9d3c6040_0_14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699293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da9d3c6040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7" name="Google Shape;107;gda9d3c6040_0_14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668043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5200"/>
              <a:buNone/>
              <a:defRPr sz="5200"/>
            </a:lvl1pPr>
            <a:lvl2pPr lvl="1" algn="ctr" rtl="0">
              <a:lnSpc>
                <a:spcPct val="100000"/>
              </a:lnSpc>
              <a:spcBef>
                <a:spcPts val="0"/>
              </a:spcBef>
              <a:spcAft>
                <a:spcPts val="0"/>
              </a:spcAft>
              <a:buSzPts val="5200"/>
              <a:buNone/>
              <a:defRPr sz="5200"/>
            </a:lvl2pPr>
            <a:lvl3pPr lvl="2" algn="ctr" rtl="0">
              <a:lnSpc>
                <a:spcPct val="100000"/>
              </a:lnSpc>
              <a:spcBef>
                <a:spcPts val="0"/>
              </a:spcBef>
              <a:spcAft>
                <a:spcPts val="0"/>
              </a:spcAft>
              <a:buSzPts val="5200"/>
              <a:buNone/>
              <a:defRPr sz="5200"/>
            </a:lvl3pPr>
            <a:lvl4pPr lvl="3" algn="ctr" rtl="0">
              <a:lnSpc>
                <a:spcPct val="100000"/>
              </a:lnSpc>
              <a:spcBef>
                <a:spcPts val="0"/>
              </a:spcBef>
              <a:spcAft>
                <a:spcPts val="0"/>
              </a:spcAft>
              <a:buSzPts val="5200"/>
              <a:buNone/>
              <a:defRPr sz="5200"/>
            </a:lvl4pPr>
            <a:lvl5pPr lvl="4" algn="ctr" rtl="0">
              <a:lnSpc>
                <a:spcPct val="100000"/>
              </a:lnSpc>
              <a:spcBef>
                <a:spcPts val="0"/>
              </a:spcBef>
              <a:spcAft>
                <a:spcPts val="0"/>
              </a:spcAft>
              <a:buSzPts val="5200"/>
              <a:buNone/>
              <a:defRPr sz="5200"/>
            </a:lvl5pPr>
            <a:lvl6pPr lvl="5" algn="ctr" rtl="0">
              <a:lnSpc>
                <a:spcPct val="100000"/>
              </a:lnSpc>
              <a:spcBef>
                <a:spcPts val="0"/>
              </a:spcBef>
              <a:spcAft>
                <a:spcPts val="0"/>
              </a:spcAft>
              <a:buSzPts val="5200"/>
              <a:buNone/>
              <a:defRPr sz="5200"/>
            </a:lvl6pPr>
            <a:lvl7pPr lvl="6" algn="ctr" rtl="0">
              <a:lnSpc>
                <a:spcPct val="100000"/>
              </a:lnSpc>
              <a:spcBef>
                <a:spcPts val="0"/>
              </a:spcBef>
              <a:spcAft>
                <a:spcPts val="0"/>
              </a:spcAft>
              <a:buSzPts val="5200"/>
              <a:buNone/>
              <a:defRPr sz="5200"/>
            </a:lvl7pPr>
            <a:lvl8pPr lvl="7" algn="ctr" rtl="0">
              <a:lnSpc>
                <a:spcPct val="100000"/>
              </a:lnSpc>
              <a:spcBef>
                <a:spcPts val="0"/>
              </a:spcBef>
              <a:spcAft>
                <a:spcPts val="0"/>
              </a:spcAft>
              <a:buSzPts val="5200"/>
              <a:buNone/>
              <a:defRPr sz="5200"/>
            </a:lvl8pPr>
            <a:lvl9pPr lvl="8" algn="ctr" rtl="0">
              <a:lnSpc>
                <a:spcPct val="100000"/>
              </a:lnSpc>
              <a:spcBef>
                <a:spcPts val="0"/>
              </a:spcBef>
              <a:spcAft>
                <a:spcPts val="0"/>
              </a:spcAft>
              <a:buSzPts val="5200"/>
              <a:buNone/>
              <a:defRPr sz="5200"/>
            </a:lvl9pPr>
          </a:lstStyle>
          <a:p>
            <a:endParaRPr/>
          </a:p>
        </p:txBody>
      </p:sp>
      <p:sp>
        <p:nvSpPr>
          <p:cNvPr id="56" name="Google Shape;56;p14"/>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57" name="Google Shape;57;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a:p>
        </p:txBody>
      </p:sp>
      <p:sp>
        <p:nvSpPr>
          <p:cNvPr id="60" name="Google Shape;60;p1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rtl="0">
              <a:lnSpc>
                <a:spcPct val="115000"/>
              </a:lnSpc>
              <a:spcBef>
                <a:spcPts val="0"/>
              </a:spcBef>
              <a:spcAft>
                <a:spcPts val="0"/>
              </a:spcAft>
              <a:buSzPts val="1800"/>
              <a:buChar char="●"/>
              <a:defRPr/>
            </a:lvl1pPr>
            <a:lvl2pPr marL="914400" lvl="1" indent="-317500" algn="l" rtl="0">
              <a:lnSpc>
                <a:spcPct val="115000"/>
              </a:lnSpc>
              <a:spcBef>
                <a:spcPts val="1600"/>
              </a:spcBef>
              <a:spcAft>
                <a:spcPts val="0"/>
              </a:spcAft>
              <a:buSzPts val="1400"/>
              <a:buChar char="○"/>
              <a:defRPr/>
            </a:lvl2pPr>
            <a:lvl3pPr marL="1371600" lvl="2" indent="-317500" algn="l" rtl="0">
              <a:lnSpc>
                <a:spcPct val="115000"/>
              </a:lnSpc>
              <a:spcBef>
                <a:spcPts val="1600"/>
              </a:spcBef>
              <a:spcAft>
                <a:spcPts val="0"/>
              </a:spcAft>
              <a:buSzPts val="1400"/>
              <a:buChar char="■"/>
              <a:defRPr/>
            </a:lvl3pPr>
            <a:lvl4pPr marL="1828800" lvl="3" indent="-317500" algn="l" rtl="0">
              <a:lnSpc>
                <a:spcPct val="115000"/>
              </a:lnSpc>
              <a:spcBef>
                <a:spcPts val="1600"/>
              </a:spcBef>
              <a:spcAft>
                <a:spcPts val="0"/>
              </a:spcAft>
              <a:buSzPts val="1400"/>
              <a:buChar char="●"/>
              <a:defRPr/>
            </a:lvl4pPr>
            <a:lvl5pPr marL="2286000" lvl="4" indent="-317500" algn="l" rtl="0">
              <a:lnSpc>
                <a:spcPct val="115000"/>
              </a:lnSpc>
              <a:spcBef>
                <a:spcPts val="1600"/>
              </a:spcBef>
              <a:spcAft>
                <a:spcPts val="0"/>
              </a:spcAft>
              <a:buSzPts val="1400"/>
              <a:buChar char="○"/>
              <a:defRPr/>
            </a:lvl5pPr>
            <a:lvl6pPr marL="2743200" lvl="5" indent="-317500" algn="l" rtl="0">
              <a:lnSpc>
                <a:spcPct val="115000"/>
              </a:lnSpc>
              <a:spcBef>
                <a:spcPts val="1600"/>
              </a:spcBef>
              <a:spcAft>
                <a:spcPts val="0"/>
              </a:spcAft>
              <a:buSzPts val="1400"/>
              <a:buChar char="■"/>
              <a:defRPr/>
            </a:lvl6pPr>
            <a:lvl7pPr marL="3200400" lvl="6" indent="-317500" algn="l" rtl="0">
              <a:lnSpc>
                <a:spcPct val="115000"/>
              </a:lnSpc>
              <a:spcBef>
                <a:spcPts val="1600"/>
              </a:spcBef>
              <a:spcAft>
                <a:spcPts val="0"/>
              </a:spcAft>
              <a:buSzPts val="1400"/>
              <a:buChar char="●"/>
              <a:defRPr/>
            </a:lvl7pPr>
            <a:lvl8pPr marL="3657600" lvl="7" indent="-317500" algn="l" rtl="0">
              <a:lnSpc>
                <a:spcPct val="115000"/>
              </a:lnSpc>
              <a:spcBef>
                <a:spcPts val="1600"/>
              </a:spcBef>
              <a:spcAft>
                <a:spcPts val="0"/>
              </a:spcAft>
              <a:buSzPts val="1400"/>
              <a:buChar char="○"/>
              <a:defRPr/>
            </a:lvl8pPr>
            <a:lvl9pPr marL="4114800" lvl="8" indent="-317500" algn="l" rtl="0">
              <a:lnSpc>
                <a:spcPct val="115000"/>
              </a:lnSpc>
              <a:spcBef>
                <a:spcPts val="1600"/>
              </a:spcBef>
              <a:spcAft>
                <a:spcPts val="1600"/>
              </a:spcAft>
              <a:buSzPts val="1400"/>
              <a:buChar char="■"/>
              <a:defRPr/>
            </a:lvl9pPr>
          </a:lstStyle>
          <a:p>
            <a:endParaRPr/>
          </a:p>
        </p:txBody>
      </p:sp>
      <p:sp>
        <p:nvSpPr>
          <p:cNvPr id="61" name="Google Shape;61;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2"/>
        <p:cNvGrpSpPr/>
        <p:nvPr/>
      </p:nvGrpSpPr>
      <p:grpSpPr>
        <a:xfrm>
          <a:off x="0" y="0"/>
          <a:ext cx="0" cy="0"/>
          <a:chOff x="0" y="0"/>
          <a:chExt cx="0" cy="0"/>
        </a:xfrm>
      </p:grpSpPr>
      <p:sp>
        <p:nvSpPr>
          <p:cNvPr id="63" name="Google Shape;63;p16"/>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3600"/>
              <a:buNone/>
              <a:defRPr sz="3600"/>
            </a:lvl1pPr>
            <a:lvl2pPr lvl="1" algn="ctr" rtl="0">
              <a:lnSpc>
                <a:spcPct val="100000"/>
              </a:lnSpc>
              <a:spcBef>
                <a:spcPts val="0"/>
              </a:spcBef>
              <a:spcAft>
                <a:spcPts val="0"/>
              </a:spcAft>
              <a:buSzPts val="3600"/>
              <a:buNone/>
              <a:defRPr sz="3600"/>
            </a:lvl2pPr>
            <a:lvl3pPr lvl="2" algn="ctr" rtl="0">
              <a:lnSpc>
                <a:spcPct val="100000"/>
              </a:lnSpc>
              <a:spcBef>
                <a:spcPts val="0"/>
              </a:spcBef>
              <a:spcAft>
                <a:spcPts val="0"/>
              </a:spcAft>
              <a:buSzPts val="3600"/>
              <a:buNone/>
              <a:defRPr sz="3600"/>
            </a:lvl3pPr>
            <a:lvl4pPr lvl="3" algn="ctr" rtl="0">
              <a:lnSpc>
                <a:spcPct val="100000"/>
              </a:lnSpc>
              <a:spcBef>
                <a:spcPts val="0"/>
              </a:spcBef>
              <a:spcAft>
                <a:spcPts val="0"/>
              </a:spcAft>
              <a:buSzPts val="3600"/>
              <a:buNone/>
              <a:defRPr sz="3600"/>
            </a:lvl4pPr>
            <a:lvl5pPr lvl="4" algn="ctr" rtl="0">
              <a:lnSpc>
                <a:spcPct val="100000"/>
              </a:lnSpc>
              <a:spcBef>
                <a:spcPts val="0"/>
              </a:spcBef>
              <a:spcAft>
                <a:spcPts val="0"/>
              </a:spcAft>
              <a:buSzPts val="3600"/>
              <a:buNone/>
              <a:defRPr sz="3600"/>
            </a:lvl5pPr>
            <a:lvl6pPr lvl="5" algn="ctr" rtl="0">
              <a:lnSpc>
                <a:spcPct val="100000"/>
              </a:lnSpc>
              <a:spcBef>
                <a:spcPts val="0"/>
              </a:spcBef>
              <a:spcAft>
                <a:spcPts val="0"/>
              </a:spcAft>
              <a:buSzPts val="3600"/>
              <a:buNone/>
              <a:defRPr sz="3600"/>
            </a:lvl6pPr>
            <a:lvl7pPr lvl="6" algn="ctr" rtl="0">
              <a:lnSpc>
                <a:spcPct val="100000"/>
              </a:lnSpc>
              <a:spcBef>
                <a:spcPts val="0"/>
              </a:spcBef>
              <a:spcAft>
                <a:spcPts val="0"/>
              </a:spcAft>
              <a:buSzPts val="3600"/>
              <a:buNone/>
              <a:defRPr sz="3600"/>
            </a:lvl7pPr>
            <a:lvl8pPr lvl="7" algn="ctr" rtl="0">
              <a:lnSpc>
                <a:spcPct val="100000"/>
              </a:lnSpc>
              <a:spcBef>
                <a:spcPts val="0"/>
              </a:spcBef>
              <a:spcAft>
                <a:spcPts val="0"/>
              </a:spcAft>
              <a:buSzPts val="3600"/>
              <a:buNone/>
              <a:defRPr sz="3600"/>
            </a:lvl8pPr>
            <a:lvl9pPr lvl="8" algn="ctr" rtl="0">
              <a:lnSpc>
                <a:spcPct val="100000"/>
              </a:lnSpc>
              <a:spcBef>
                <a:spcPts val="0"/>
              </a:spcBef>
              <a:spcAft>
                <a:spcPts val="0"/>
              </a:spcAft>
              <a:buSzPts val="3600"/>
              <a:buNone/>
              <a:defRPr sz="3600"/>
            </a:lvl9pPr>
          </a:lstStyle>
          <a:p>
            <a:endParaRPr/>
          </a:p>
        </p:txBody>
      </p:sp>
      <p:sp>
        <p:nvSpPr>
          <p:cNvPr id="64" name="Google Shape;64;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5"/>
        <p:cNvGrpSpPr/>
        <p:nvPr/>
      </p:nvGrpSpPr>
      <p:grpSpPr>
        <a:xfrm>
          <a:off x="0" y="0"/>
          <a:ext cx="0" cy="0"/>
          <a:chOff x="0" y="0"/>
          <a:chExt cx="0" cy="0"/>
        </a:xfrm>
      </p:grpSpPr>
      <p:sp>
        <p:nvSpPr>
          <p:cNvPr id="66" name="Google Shape;66;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a:p>
        </p:txBody>
      </p:sp>
      <p:sp>
        <p:nvSpPr>
          <p:cNvPr id="67" name="Google Shape;67;p17"/>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rtl="0">
              <a:lnSpc>
                <a:spcPct val="115000"/>
              </a:lnSpc>
              <a:spcBef>
                <a:spcPts val="0"/>
              </a:spcBef>
              <a:spcAft>
                <a:spcPts val="0"/>
              </a:spcAft>
              <a:buSzPts val="1400"/>
              <a:buChar char="●"/>
              <a:defRPr sz="1400"/>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a:p>
        </p:txBody>
      </p:sp>
      <p:sp>
        <p:nvSpPr>
          <p:cNvPr id="68" name="Google Shape;68;p17"/>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rtl="0">
              <a:lnSpc>
                <a:spcPct val="115000"/>
              </a:lnSpc>
              <a:spcBef>
                <a:spcPts val="0"/>
              </a:spcBef>
              <a:spcAft>
                <a:spcPts val="0"/>
              </a:spcAft>
              <a:buSzPts val="1400"/>
              <a:buChar char="●"/>
              <a:defRPr sz="1400"/>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a:p>
        </p:txBody>
      </p:sp>
      <p:sp>
        <p:nvSpPr>
          <p:cNvPr id="69" name="Google Shape;69;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0"/>
        <p:cNvGrpSpPr/>
        <p:nvPr/>
      </p:nvGrpSpPr>
      <p:grpSpPr>
        <a:xfrm>
          <a:off x="0" y="0"/>
          <a:ext cx="0" cy="0"/>
          <a:chOff x="0" y="0"/>
          <a:chExt cx="0" cy="0"/>
        </a:xfrm>
      </p:grpSpPr>
      <p:sp>
        <p:nvSpPr>
          <p:cNvPr id="71" name="Google Shape;71;p1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a:p>
        </p:txBody>
      </p:sp>
      <p:sp>
        <p:nvSpPr>
          <p:cNvPr id="72" name="Google Shape;72;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3"/>
        <p:cNvGrpSpPr/>
        <p:nvPr/>
      </p:nvGrpSpPr>
      <p:grpSpPr>
        <a:xfrm>
          <a:off x="0" y="0"/>
          <a:ext cx="0" cy="0"/>
          <a:chOff x="0" y="0"/>
          <a:chExt cx="0" cy="0"/>
        </a:xfrm>
      </p:grpSpPr>
      <p:sp>
        <p:nvSpPr>
          <p:cNvPr id="74" name="Google Shape;74;p19"/>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2400"/>
              <a:buNone/>
              <a:defRPr sz="2400"/>
            </a:lvl1pPr>
            <a:lvl2pPr lvl="1" algn="l" rtl="0">
              <a:lnSpc>
                <a:spcPct val="100000"/>
              </a:lnSpc>
              <a:spcBef>
                <a:spcPts val="0"/>
              </a:spcBef>
              <a:spcAft>
                <a:spcPts val="0"/>
              </a:spcAft>
              <a:buSzPts val="2400"/>
              <a:buNone/>
              <a:defRPr sz="2400"/>
            </a:lvl2pPr>
            <a:lvl3pPr lvl="2" algn="l" rtl="0">
              <a:lnSpc>
                <a:spcPct val="100000"/>
              </a:lnSpc>
              <a:spcBef>
                <a:spcPts val="0"/>
              </a:spcBef>
              <a:spcAft>
                <a:spcPts val="0"/>
              </a:spcAft>
              <a:buSzPts val="2400"/>
              <a:buNone/>
              <a:defRPr sz="2400"/>
            </a:lvl3pPr>
            <a:lvl4pPr lvl="3" algn="l" rtl="0">
              <a:lnSpc>
                <a:spcPct val="100000"/>
              </a:lnSpc>
              <a:spcBef>
                <a:spcPts val="0"/>
              </a:spcBef>
              <a:spcAft>
                <a:spcPts val="0"/>
              </a:spcAft>
              <a:buSzPts val="2400"/>
              <a:buNone/>
              <a:defRPr sz="2400"/>
            </a:lvl4pPr>
            <a:lvl5pPr lvl="4" algn="l" rtl="0">
              <a:lnSpc>
                <a:spcPct val="100000"/>
              </a:lnSpc>
              <a:spcBef>
                <a:spcPts val="0"/>
              </a:spcBef>
              <a:spcAft>
                <a:spcPts val="0"/>
              </a:spcAft>
              <a:buSzPts val="2400"/>
              <a:buNone/>
              <a:defRPr sz="2400"/>
            </a:lvl5pPr>
            <a:lvl6pPr lvl="5" algn="l" rtl="0">
              <a:lnSpc>
                <a:spcPct val="100000"/>
              </a:lnSpc>
              <a:spcBef>
                <a:spcPts val="0"/>
              </a:spcBef>
              <a:spcAft>
                <a:spcPts val="0"/>
              </a:spcAft>
              <a:buSzPts val="2400"/>
              <a:buNone/>
              <a:defRPr sz="2400"/>
            </a:lvl6pPr>
            <a:lvl7pPr lvl="6" algn="l" rtl="0">
              <a:lnSpc>
                <a:spcPct val="100000"/>
              </a:lnSpc>
              <a:spcBef>
                <a:spcPts val="0"/>
              </a:spcBef>
              <a:spcAft>
                <a:spcPts val="0"/>
              </a:spcAft>
              <a:buSzPts val="2400"/>
              <a:buNone/>
              <a:defRPr sz="2400"/>
            </a:lvl7pPr>
            <a:lvl8pPr lvl="7" algn="l" rtl="0">
              <a:lnSpc>
                <a:spcPct val="100000"/>
              </a:lnSpc>
              <a:spcBef>
                <a:spcPts val="0"/>
              </a:spcBef>
              <a:spcAft>
                <a:spcPts val="0"/>
              </a:spcAft>
              <a:buSzPts val="2400"/>
              <a:buNone/>
              <a:defRPr sz="2400"/>
            </a:lvl8pPr>
            <a:lvl9pPr lvl="8" algn="l" rtl="0">
              <a:lnSpc>
                <a:spcPct val="100000"/>
              </a:lnSpc>
              <a:spcBef>
                <a:spcPts val="0"/>
              </a:spcBef>
              <a:spcAft>
                <a:spcPts val="0"/>
              </a:spcAft>
              <a:buSzPts val="2400"/>
              <a:buNone/>
              <a:defRPr sz="2400"/>
            </a:lvl9pPr>
          </a:lstStyle>
          <a:p>
            <a:endParaRPr/>
          </a:p>
        </p:txBody>
      </p:sp>
      <p:sp>
        <p:nvSpPr>
          <p:cNvPr id="75" name="Google Shape;75;p19"/>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rtl="0">
              <a:lnSpc>
                <a:spcPct val="115000"/>
              </a:lnSpc>
              <a:spcBef>
                <a:spcPts val="0"/>
              </a:spcBef>
              <a:spcAft>
                <a:spcPts val="0"/>
              </a:spcAft>
              <a:buSzPts val="1200"/>
              <a:buChar char="●"/>
              <a:defRPr sz="1200"/>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a:p>
        </p:txBody>
      </p:sp>
      <p:sp>
        <p:nvSpPr>
          <p:cNvPr id="76" name="Google Shape;76;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rtl="0">
              <a:lnSpc>
                <a:spcPct val="100000"/>
              </a:lnSpc>
              <a:spcBef>
                <a:spcPts val="0"/>
              </a:spcBef>
              <a:spcAft>
                <a:spcPts val="0"/>
              </a:spcAft>
              <a:buSzPts val="4800"/>
              <a:buNone/>
              <a:defRPr sz="4800"/>
            </a:lvl1pPr>
            <a:lvl2pPr lvl="1" algn="l" rtl="0">
              <a:lnSpc>
                <a:spcPct val="100000"/>
              </a:lnSpc>
              <a:spcBef>
                <a:spcPts val="0"/>
              </a:spcBef>
              <a:spcAft>
                <a:spcPts val="0"/>
              </a:spcAft>
              <a:buSzPts val="4800"/>
              <a:buNone/>
              <a:defRPr sz="4800"/>
            </a:lvl2pPr>
            <a:lvl3pPr lvl="2" algn="l" rtl="0">
              <a:lnSpc>
                <a:spcPct val="100000"/>
              </a:lnSpc>
              <a:spcBef>
                <a:spcPts val="0"/>
              </a:spcBef>
              <a:spcAft>
                <a:spcPts val="0"/>
              </a:spcAft>
              <a:buSzPts val="4800"/>
              <a:buNone/>
              <a:defRPr sz="4800"/>
            </a:lvl3pPr>
            <a:lvl4pPr lvl="3" algn="l" rtl="0">
              <a:lnSpc>
                <a:spcPct val="100000"/>
              </a:lnSpc>
              <a:spcBef>
                <a:spcPts val="0"/>
              </a:spcBef>
              <a:spcAft>
                <a:spcPts val="0"/>
              </a:spcAft>
              <a:buSzPts val="4800"/>
              <a:buNone/>
              <a:defRPr sz="4800"/>
            </a:lvl4pPr>
            <a:lvl5pPr lvl="4" algn="l" rtl="0">
              <a:lnSpc>
                <a:spcPct val="100000"/>
              </a:lnSpc>
              <a:spcBef>
                <a:spcPts val="0"/>
              </a:spcBef>
              <a:spcAft>
                <a:spcPts val="0"/>
              </a:spcAft>
              <a:buSzPts val="4800"/>
              <a:buNone/>
              <a:defRPr sz="4800"/>
            </a:lvl5pPr>
            <a:lvl6pPr lvl="5" algn="l" rtl="0">
              <a:lnSpc>
                <a:spcPct val="100000"/>
              </a:lnSpc>
              <a:spcBef>
                <a:spcPts val="0"/>
              </a:spcBef>
              <a:spcAft>
                <a:spcPts val="0"/>
              </a:spcAft>
              <a:buSzPts val="4800"/>
              <a:buNone/>
              <a:defRPr sz="4800"/>
            </a:lvl6pPr>
            <a:lvl7pPr lvl="6" algn="l" rtl="0">
              <a:lnSpc>
                <a:spcPct val="100000"/>
              </a:lnSpc>
              <a:spcBef>
                <a:spcPts val="0"/>
              </a:spcBef>
              <a:spcAft>
                <a:spcPts val="0"/>
              </a:spcAft>
              <a:buSzPts val="4800"/>
              <a:buNone/>
              <a:defRPr sz="4800"/>
            </a:lvl7pPr>
            <a:lvl8pPr lvl="7" algn="l" rtl="0">
              <a:lnSpc>
                <a:spcPct val="100000"/>
              </a:lnSpc>
              <a:spcBef>
                <a:spcPts val="0"/>
              </a:spcBef>
              <a:spcAft>
                <a:spcPts val="0"/>
              </a:spcAft>
              <a:buSzPts val="4800"/>
              <a:buNone/>
              <a:defRPr sz="4800"/>
            </a:lvl8pPr>
            <a:lvl9pPr lvl="8" algn="l" rtl="0">
              <a:lnSpc>
                <a:spcPct val="100000"/>
              </a:lnSpc>
              <a:spcBef>
                <a:spcPts val="0"/>
              </a:spcBef>
              <a:spcAft>
                <a:spcPts val="0"/>
              </a:spcAft>
              <a:buSzPts val="4800"/>
              <a:buNone/>
              <a:defRPr sz="4800"/>
            </a:lvl9pPr>
          </a:lstStyle>
          <a:p>
            <a:endParaRPr/>
          </a:p>
        </p:txBody>
      </p:sp>
      <p:sp>
        <p:nvSpPr>
          <p:cNvPr id="79" name="Google Shape;79;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0"/>
        <p:cNvGrpSpPr/>
        <p:nvPr/>
      </p:nvGrpSpPr>
      <p:grpSpPr>
        <a:xfrm>
          <a:off x="0" y="0"/>
          <a:ext cx="0" cy="0"/>
          <a:chOff x="0" y="0"/>
          <a:chExt cx="0" cy="0"/>
        </a:xfrm>
      </p:grpSpPr>
      <p:sp>
        <p:nvSpPr>
          <p:cNvPr id="81" name="Google Shape;81;p21"/>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2" name="Google Shape;82;p21"/>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4200"/>
              <a:buNone/>
              <a:defRPr sz="4200"/>
            </a:lvl1pPr>
            <a:lvl2pPr lvl="1" algn="ctr" rtl="0">
              <a:lnSpc>
                <a:spcPct val="100000"/>
              </a:lnSpc>
              <a:spcBef>
                <a:spcPts val="0"/>
              </a:spcBef>
              <a:spcAft>
                <a:spcPts val="0"/>
              </a:spcAft>
              <a:buSzPts val="4200"/>
              <a:buNone/>
              <a:defRPr sz="4200"/>
            </a:lvl2pPr>
            <a:lvl3pPr lvl="2" algn="ctr" rtl="0">
              <a:lnSpc>
                <a:spcPct val="100000"/>
              </a:lnSpc>
              <a:spcBef>
                <a:spcPts val="0"/>
              </a:spcBef>
              <a:spcAft>
                <a:spcPts val="0"/>
              </a:spcAft>
              <a:buSzPts val="4200"/>
              <a:buNone/>
              <a:defRPr sz="4200"/>
            </a:lvl3pPr>
            <a:lvl4pPr lvl="3" algn="ctr" rtl="0">
              <a:lnSpc>
                <a:spcPct val="100000"/>
              </a:lnSpc>
              <a:spcBef>
                <a:spcPts val="0"/>
              </a:spcBef>
              <a:spcAft>
                <a:spcPts val="0"/>
              </a:spcAft>
              <a:buSzPts val="4200"/>
              <a:buNone/>
              <a:defRPr sz="4200"/>
            </a:lvl4pPr>
            <a:lvl5pPr lvl="4" algn="ctr" rtl="0">
              <a:lnSpc>
                <a:spcPct val="100000"/>
              </a:lnSpc>
              <a:spcBef>
                <a:spcPts val="0"/>
              </a:spcBef>
              <a:spcAft>
                <a:spcPts val="0"/>
              </a:spcAft>
              <a:buSzPts val="4200"/>
              <a:buNone/>
              <a:defRPr sz="4200"/>
            </a:lvl5pPr>
            <a:lvl6pPr lvl="5" algn="ctr" rtl="0">
              <a:lnSpc>
                <a:spcPct val="100000"/>
              </a:lnSpc>
              <a:spcBef>
                <a:spcPts val="0"/>
              </a:spcBef>
              <a:spcAft>
                <a:spcPts val="0"/>
              </a:spcAft>
              <a:buSzPts val="4200"/>
              <a:buNone/>
              <a:defRPr sz="4200"/>
            </a:lvl6pPr>
            <a:lvl7pPr lvl="6" algn="ctr" rtl="0">
              <a:lnSpc>
                <a:spcPct val="100000"/>
              </a:lnSpc>
              <a:spcBef>
                <a:spcPts val="0"/>
              </a:spcBef>
              <a:spcAft>
                <a:spcPts val="0"/>
              </a:spcAft>
              <a:buSzPts val="4200"/>
              <a:buNone/>
              <a:defRPr sz="4200"/>
            </a:lvl7pPr>
            <a:lvl8pPr lvl="7" algn="ctr" rtl="0">
              <a:lnSpc>
                <a:spcPct val="100000"/>
              </a:lnSpc>
              <a:spcBef>
                <a:spcPts val="0"/>
              </a:spcBef>
              <a:spcAft>
                <a:spcPts val="0"/>
              </a:spcAft>
              <a:buSzPts val="4200"/>
              <a:buNone/>
              <a:defRPr sz="4200"/>
            </a:lvl8pPr>
            <a:lvl9pPr lvl="8" algn="ctr" rtl="0">
              <a:lnSpc>
                <a:spcPct val="100000"/>
              </a:lnSpc>
              <a:spcBef>
                <a:spcPts val="0"/>
              </a:spcBef>
              <a:spcAft>
                <a:spcPts val="0"/>
              </a:spcAft>
              <a:buSzPts val="4200"/>
              <a:buNone/>
              <a:defRPr sz="4200"/>
            </a:lvl9pPr>
          </a:lstStyle>
          <a:p>
            <a:endParaRPr/>
          </a:p>
        </p:txBody>
      </p:sp>
      <p:sp>
        <p:nvSpPr>
          <p:cNvPr id="83" name="Google Shape;83;p21"/>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4" name="Google Shape;84;p21"/>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lvl1pPr marL="457200" lvl="0" indent="-342900" algn="l" rtl="0">
              <a:lnSpc>
                <a:spcPct val="115000"/>
              </a:lnSpc>
              <a:spcBef>
                <a:spcPts val="0"/>
              </a:spcBef>
              <a:spcAft>
                <a:spcPts val="0"/>
              </a:spcAft>
              <a:buClr>
                <a:schemeClr val="dk1"/>
              </a:buClr>
              <a:buSzPts val="1800"/>
              <a:buChar char="●"/>
              <a:defRPr>
                <a:solidFill>
                  <a:schemeClr val="dk1"/>
                </a:solidFill>
              </a:defRPr>
            </a:lvl1pPr>
            <a:lvl2pPr marL="914400" lvl="1" indent="-317500" algn="l" rtl="0">
              <a:lnSpc>
                <a:spcPct val="115000"/>
              </a:lnSpc>
              <a:spcBef>
                <a:spcPts val="1600"/>
              </a:spcBef>
              <a:spcAft>
                <a:spcPts val="0"/>
              </a:spcAft>
              <a:buClr>
                <a:schemeClr val="dk1"/>
              </a:buClr>
              <a:buSzPts val="1400"/>
              <a:buChar char="○"/>
              <a:defRPr>
                <a:solidFill>
                  <a:schemeClr val="dk1"/>
                </a:solidFill>
              </a:defRPr>
            </a:lvl2pPr>
            <a:lvl3pPr marL="1371600" lvl="2" indent="-317500" algn="l" rtl="0">
              <a:lnSpc>
                <a:spcPct val="115000"/>
              </a:lnSpc>
              <a:spcBef>
                <a:spcPts val="1600"/>
              </a:spcBef>
              <a:spcAft>
                <a:spcPts val="0"/>
              </a:spcAft>
              <a:buClr>
                <a:schemeClr val="dk1"/>
              </a:buClr>
              <a:buSzPts val="1400"/>
              <a:buChar char="■"/>
              <a:defRPr>
                <a:solidFill>
                  <a:schemeClr val="dk1"/>
                </a:solidFill>
              </a:defRPr>
            </a:lvl3pPr>
            <a:lvl4pPr marL="1828800" lvl="3" indent="-317500" algn="l" rtl="0">
              <a:lnSpc>
                <a:spcPct val="115000"/>
              </a:lnSpc>
              <a:spcBef>
                <a:spcPts val="1600"/>
              </a:spcBef>
              <a:spcAft>
                <a:spcPts val="0"/>
              </a:spcAft>
              <a:buClr>
                <a:schemeClr val="dk1"/>
              </a:buClr>
              <a:buSzPts val="1400"/>
              <a:buChar char="●"/>
              <a:defRPr>
                <a:solidFill>
                  <a:schemeClr val="dk1"/>
                </a:solidFill>
              </a:defRPr>
            </a:lvl4pPr>
            <a:lvl5pPr marL="2286000" lvl="4" indent="-317500" algn="l" rtl="0">
              <a:lnSpc>
                <a:spcPct val="115000"/>
              </a:lnSpc>
              <a:spcBef>
                <a:spcPts val="1600"/>
              </a:spcBef>
              <a:spcAft>
                <a:spcPts val="0"/>
              </a:spcAft>
              <a:buClr>
                <a:schemeClr val="dk1"/>
              </a:buClr>
              <a:buSzPts val="1400"/>
              <a:buChar char="○"/>
              <a:defRPr>
                <a:solidFill>
                  <a:schemeClr val="dk1"/>
                </a:solidFill>
              </a:defRPr>
            </a:lvl5pPr>
            <a:lvl6pPr marL="2743200" lvl="5" indent="-317500" algn="l" rtl="0">
              <a:lnSpc>
                <a:spcPct val="115000"/>
              </a:lnSpc>
              <a:spcBef>
                <a:spcPts val="1600"/>
              </a:spcBef>
              <a:spcAft>
                <a:spcPts val="0"/>
              </a:spcAft>
              <a:buClr>
                <a:schemeClr val="dk1"/>
              </a:buClr>
              <a:buSzPts val="1400"/>
              <a:buChar char="■"/>
              <a:defRPr>
                <a:solidFill>
                  <a:schemeClr val="dk1"/>
                </a:solidFill>
              </a:defRPr>
            </a:lvl6pPr>
            <a:lvl7pPr marL="3200400" lvl="6" indent="-317500" algn="l" rtl="0">
              <a:lnSpc>
                <a:spcPct val="115000"/>
              </a:lnSpc>
              <a:spcBef>
                <a:spcPts val="1600"/>
              </a:spcBef>
              <a:spcAft>
                <a:spcPts val="0"/>
              </a:spcAft>
              <a:buClr>
                <a:schemeClr val="dk1"/>
              </a:buClr>
              <a:buSzPts val="1400"/>
              <a:buChar char="●"/>
              <a:defRPr>
                <a:solidFill>
                  <a:schemeClr val="dk1"/>
                </a:solidFill>
              </a:defRPr>
            </a:lvl7pPr>
            <a:lvl8pPr marL="3657600" lvl="7" indent="-317500" algn="l" rtl="0">
              <a:lnSpc>
                <a:spcPct val="115000"/>
              </a:lnSpc>
              <a:spcBef>
                <a:spcPts val="1600"/>
              </a:spcBef>
              <a:spcAft>
                <a:spcPts val="0"/>
              </a:spcAft>
              <a:buClr>
                <a:schemeClr val="dk1"/>
              </a:buClr>
              <a:buSzPts val="1400"/>
              <a:buChar char="○"/>
              <a:defRPr>
                <a:solidFill>
                  <a:schemeClr val="dk1"/>
                </a:solidFill>
              </a:defRPr>
            </a:lvl8pPr>
            <a:lvl9pPr marL="4114800" lvl="8" indent="-317500" algn="l" rtl="0">
              <a:lnSpc>
                <a:spcPct val="115000"/>
              </a:lnSpc>
              <a:spcBef>
                <a:spcPts val="1600"/>
              </a:spcBef>
              <a:spcAft>
                <a:spcPts val="1600"/>
              </a:spcAft>
              <a:buClr>
                <a:schemeClr val="dk1"/>
              </a:buClr>
              <a:buSzPts val="1400"/>
              <a:buChar char="■"/>
              <a:defRPr>
                <a:solidFill>
                  <a:schemeClr val="dk1"/>
                </a:solidFill>
              </a:defRPr>
            </a:lvl9pPr>
          </a:lstStyle>
          <a:p>
            <a:endParaRPr/>
          </a:p>
        </p:txBody>
      </p:sp>
      <p:sp>
        <p:nvSpPr>
          <p:cNvPr id="85" name="Google Shape;85;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86"/>
        <p:cNvGrpSpPr/>
        <p:nvPr/>
      </p:nvGrpSpPr>
      <p:grpSpPr>
        <a:xfrm>
          <a:off x="0" y="0"/>
          <a:ext cx="0" cy="0"/>
          <a:chOff x="0" y="0"/>
          <a:chExt cx="0" cy="0"/>
        </a:xfrm>
      </p:grpSpPr>
      <p:sp>
        <p:nvSpPr>
          <p:cNvPr id="87" name="Google Shape;87;p22"/>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rtl="0">
              <a:lnSpc>
                <a:spcPct val="100000"/>
              </a:lnSpc>
              <a:spcBef>
                <a:spcPts val="0"/>
              </a:spcBef>
              <a:spcAft>
                <a:spcPts val="0"/>
              </a:spcAft>
              <a:buSzPts val="1800"/>
              <a:buNone/>
              <a:defRPr/>
            </a:lvl1pPr>
          </a:lstStyle>
          <a:p>
            <a:endParaRPr/>
          </a:p>
        </p:txBody>
      </p:sp>
      <p:sp>
        <p:nvSpPr>
          <p:cNvPr id="88" name="Google Shape;88;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89"/>
        <p:cNvGrpSpPr/>
        <p:nvPr/>
      </p:nvGrpSpPr>
      <p:grpSpPr>
        <a:xfrm>
          <a:off x="0" y="0"/>
          <a:ext cx="0" cy="0"/>
          <a:chOff x="0" y="0"/>
          <a:chExt cx="0" cy="0"/>
        </a:xfrm>
      </p:grpSpPr>
      <p:sp>
        <p:nvSpPr>
          <p:cNvPr id="90" name="Google Shape;90;p23"/>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12000"/>
              <a:buNone/>
              <a:defRPr sz="12000"/>
            </a:lvl1pPr>
            <a:lvl2pPr lvl="1" algn="ctr" rtl="0">
              <a:lnSpc>
                <a:spcPct val="100000"/>
              </a:lnSpc>
              <a:spcBef>
                <a:spcPts val="0"/>
              </a:spcBef>
              <a:spcAft>
                <a:spcPts val="0"/>
              </a:spcAft>
              <a:buSzPts val="12000"/>
              <a:buNone/>
              <a:defRPr sz="12000"/>
            </a:lvl2pPr>
            <a:lvl3pPr lvl="2" algn="ctr" rtl="0">
              <a:lnSpc>
                <a:spcPct val="100000"/>
              </a:lnSpc>
              <a:spcBef>
                <a:spcPts val="0"/>
              </a:spcBef>
              <a:spcAft>
                <a:spcPts val="0"/>
              </a:spcAft>
              <a:buSzPts val="12000"/>
              <a:buNone/>
              <a:defRPr sz="12000"/>
            </a:lvl3pPr>
            <a:lvl4pPr lvl="3" algn="ctr" rtl="0">
              <a:lnSpc>
                <a:spcPct val="100000"/>
              </a:lnSpc>
              <a:spcBef>
                <a:spcPts val="0"/>
              </a:spcBef>
              <a:spcAft>
                <a:spcPts val="0"/>
              </a:spcAft>
              <a:buSzPts val="12000"/>
              <a:buNone/>
              <a:defRPr sz="12000"/>
            </a:lvl4pPr>
            <a:lvl5pPr lvl="4" algn="ctr" rtl="0">
              <a:lnSpc>
                <a:spcPct val="100000"/>
              </a:lnSpc>
              <a:spcBef>
                <a:spcPts val="0"/>
              </a:spcBef>
              <a:spcAft>
                <a:spcPts val="0"/>
              </a:spcAft>
              <a:buSzPts val="12000"/>
              <a:buNone/>
              <a:defRPr sz="12000"/>
            </a:lvl5pPr>
            <a:lvl6pPr lvl="5" algn="ctr" rtl="0">
              <a:lnSpc>
                <a:spcPct val="100000"/>
              </a:lnSpc>
              <a:spcBef>
                <a:spcPts val="0"/>
              </a:spcBef>
              <a:spcAft>
                <a:spcPts val="0"/>
              </a:spcAft>
              <a:buSzPts val="12000"/>
              <a:buNone/>
              <a:defRPr sz="12000"/>
            </a:lvl6pPr>
            <a:lvl7pPr lvl="6" algn="ctr" rtl="0">
              <a:lnSpc>
                <a:spcPct val="100000"/>
              </a:lnSpc>
              <a:spcBef>
                <a:spcPts val="0"/>
              </a:spcBef>
              <a:spcAft>
                <a:spcPts val="0"/>
              </a:spcAft>
              <a:buSzPts val="12000"/>
              <a:buNone/>
              <a:defRPr sz="12000"/>
            </a:lvl7pPr>
            <a:lvl8pPr lvl="7" algn="ctr" rtl="0">
              <a:lnSpc>
                <a:spcPct val="100000"/>
              </a:lnSpc>
              <a:spcBef>
                <a:spcPts val="0"/>
              </a:spcBef>
              <a:spcAft>
                <a:spcPts val="0"/>
              </a:spcAft>
              <a:buSzPts val="12000"/>
              <a:buNone/>
              <a:defRPr sz="12000"/>
            </a:lvl8pPr>
            <a:lvl9pPr lvl="8" algn="ctr" rtl="0">
              <a:lnSpc>
                <a:spcPct val="100000"/>
              </a:lnSpc>
              <a:spcBef>
                <a:spcPts val="0"/>
              </a:spcBef>
              <a:spcAft>
                <a:spcPts val="0"/>
              </a:spcAft>
              <a:buSzPts val="12000"/>
              <a:buNone/>
              <a:defRPr sz="12000"/>
            </a:lvl9pPr>
          </a:lstStyle>
          <a:p>
            <a:r>
              <a:t>xx%</a:t>
            </a:r>
          </a:p>
        </p:txBody>
      </p:sp>
      <p:sp>
        <p:nvSpPr>
          <p:cNvPr id="91" name="Google Shape;91;p23"/>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rtl="0">
              <a:lnSpc>
                <a:spcPct val="115000"/>
              </a:lnSpc>
              <a:spcBef>
                <a:spcPts val="0"/>
              </a:spcBef>
              <a:spcAft>
                <a:spcPts val="0"/>
              </a:spcAft>
              <a:buSzPts val="1800"/>
              <a:buChar char="●"/>
              <a:defRPr/>
            </a:lvl1pPr>
            <a:lvl2pPr marL="914400" lvl="1" indent="-317500" algn="ctr" rtl="0">
              <a:lnSpc>
                <a:spcPct val="115000"/>
              </a:lnSpc>
              <a:spcBef>
                <a:spcPts val="1600"/>
              </a:spcBef>
              <a:spcAft>
                <a:spcPts val="0"/>
              </a:spcAft>
              <a:buSzPts val="1400"/>
              <a:buChar char="○"/>
              <a:defRPr/>
            </a:lvl2pPr>
            <a:lvl3pPr marL="1371600" lvl="2" indent="-317500" algn="ctr" rtl="0">
              <a:lnSpc>
                <a:spcPct val="115000"/>
              </a:lnSpc>
              <a:spcBef>
                <a:spcPts val="1600"/>
              </a:spcBef>
              <a:spcAft>
                <a:spcPts val="0"/>
              </a:spcAft>
              <a:buSzPts val="1400"/>
              <a:buChar char="■"/>
              <a:defRPr/>
            </a:lvl3pPr>
            <a:lvl4pPr marL="1828800" lvl="3" indent="-317500" algn="ctr" rtl="0">
              <a:lnSpc>
                <a:spcPct val="115000"/>
              </a:lnSpc>
              <a:spcBef>
                <a:spcPts val="1600"/>
              </a:spcBef>
              <a:spcAft>
                <a:spcPts val="0"/>
              </a:spcAft>
              <a:buSzPts val="1400"/>
              <a:buChar char="●"/>
              <a:defRPr/>
            </a:lvl4pPr>
            <a:lvl5pPr marL="2286000" lvl="4" indent="-317500" algn="ctr" rtl="0">
              <a:lnSpc>
                <a:spcPct val="115000"/>
              </a:lnSpc>
              <a:spcBef>
                <a:spcPts val="1600"/>
              </a:spcBef>
              <a:spcAft>
                <a:spcPts val="0"/>
              </a:spcAft>
              <a:buSzPts val="1400"/>
              <a:buChar char="○"/>
              <a:defRPr/>
            </a:lvl5pPr>
            <a:lvl6pPr marL="2743200" lvl="5" indent="-317500" algn="ctr" rtl="0">
              <a:lnSpc>
                <a:spcPct val="115000"/>
              </a:lnSpc>
              <a:spcBef>
                <a:spcPts val="1600"/>
              </a:spcBef>
              <a:spcAft>
                <a:spcPts val="0"/>
              </a:spcAft>
              <a:buSzPts val="1400"/>
              <a:buChar char="■"/>
              <a:defRPr/>
            </a:lvl6pPr>
            <a:lvl7pPr marL="3200400" lvl="6" indent="-317500" algn="ctr" rtl="0">
              <a:lnSpc>
                <a:spcPct val="115000"/>
              </a:lnSpc>
              <a:spcBef>
                <a:spcPts val="1600"/>
              </a:spcBef>
              <a:spcAft>
                <a:spcPts val="0"/>
              </a:spcAft>
              <a:buSzPts val="1400"/>
              <a:buChar char="●"/>
              <a:defRPr/>
            </a:lvl7pPr>
            <a:lvl8pPr marL="3657600" lvl="7" indent="-317500" algn="ctr" rtl="0">
              <a:lnSpc>
                <a:spcPct val="115000"/>
              </a:lnSpc>
              <a:spcBef>
                <a:spcPts val="1600"/>
              </a:spcBef>
              <a:spcAft>
                <a:spcPts val="0"/>
              </a:spcAft>
              <a:buSzPts val="1400"/>
              <a:buChar char="○"/>
              <a:defRPr/>
            </a:lvl8pPr>
            <a:lvl9pPr marL="4114800" lvl="8" indent="-317500" algn="ctr" rtl="0">
              <a:lnSpc>
                <a:spcPct val="115000"/>
              </a:lnSpc>
              <a:spcBef>
                <a:spcPts val="1600"/>
              </a:spcBef>
              <a:spcAft>
                <a:spcPts val="1600"/>
              </a:spcAft>
              <a:buSzPts val="1400"/>
              <a:buChar char="■"/>
              <a:defRPr/>
            </a:lvl9pPr>
          </a:lstStyle>
          <a:p>
            <a:endParaRPr/>
          </a:p>
        </p:txBody>
      </p:sp>
      <p:sp>
        <p:nvSpPr>
          <p:cNvPr id="92" name="Google Shape;92;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Google Shape;94;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dark-2">
    <p:bg>
      <p:bgPr>
        <a:blipFill>
          <a:blip r:embed="rId13">
            <a:alphaModFix/>
          </a:blip>
          <a:stretch>
            <a:fillRect/>
          </a:stretch>
        </a:blip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lt2"/>
              </a:buClr>
              <a:buSzPts val="1800"/>
              <a:buFont typeface="Arial"/>
              <a:buChar char="●"/>
              <a:defRPr sz="1800" b="0" i="0" u="none" strike="noStrike" cap="none">
                <a:solidFill>
                  <a:schemeClr val="lt2"/>
                </a:solidFill>
                <a:latin typeface="Arial"/>
                <a:ea typeface="Arial"/>
                <a:cs typeface="Arial"/>
                <a:sym typeface="Arial"/>
              </a:defRPr>
            </a:lvl1pPr>
            <a:lvl2pPr marL="914400" marR="0" lvl="1"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1371600" marR="0" lvl="2"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1828800" marR="0" lvl="3"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2286000" marR="0" lvl="4"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743200" marR="0" lvl="5"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6pPr>
            <a:lvl7pPr marL="3200400" marR="0" lvl="6"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7pPr>
            <a:lvl8pPr marL="3657600" marR="0" lvl="7"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8pPr>
            <a:lvl9pPr marL="4114800" marR="0" lvl="8" indent="-317500" algn="l" rtl="0">
              <a:lnSpc>
                <a:spcPct val="115000"/>
              </a:lnSpc>
              <a:spcBef>
                <a:spcPts val="1600"/>
              </a:spcBef>
              <a:spcAft>
                <a:spcPts val="1600"/>
              </a:spcAft>
              <a:buClr>
                <a:schemeClr val="lt2"/>
              </a:buClr>
              <a:buSzPts val="1400"/>
              <a:buFont typeface="Arial"/>
              <a:buChar char="■"/>
              <a:defRPr sz="1400" b="0" i="0" u="none" strike="noStrike" cap="none">
                <a:solidFill>
                  <a:schemeClr val="lt2"/>
                </a:solidFill>
                <a:latin typeface="Arial"/>
                <a:ea typeface="Arial"/>
                <a:cs typeface="Arial"/>
                <a:sym typeface="Arial"/>
              </a:defRPr>
            </a:lvl9pPr>
          </a:lstStyle>
          <a:p>
            <a:endParaRPr/>
          </a:p>
        </p:txBody>
      </p:sp>
      <p:sp>
        <p:nvSpPr>
          <p:cNvPr id="53" name="Google Shape;53;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jfif"/><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8"/>
        <p:cNvGrpSpPr/>
        <p:nvPr/>
      </p:nvGrpSpPr>
      <p:grpSpPr>
        <a:xfrm>
          <a:off x="0" y="0"/>
          <a:ext cx="0" cy="0"/>
          <a:chOff x="0" y="0"/>
          <a:chExt cx="0" cy="0"/>
        </a:xfrm>
      </p:grpSpPr>
      <p:sp>
        <p:nvSpPr>
          <p:cNvPr id="99" name="Google Shape;99;p25"/>
          <p:cNvSpPr txBox="1">
            <a:spLocks noGrp="1"/>
          </p:cNvSpPr>
          <p:nvPr>
            <p:ph type="ctrTitle"/>
          </p:nvPr>
        </p:nvSpPr>
        <p:spPr>
          <a:xfrm>
            <a:off x="1" y="0"/>
            <a:ext cx="8940800" cy="5143500"/>
          </a:xfrm>
          <a:prstGeom prst="rect">
            <a:avLst/>
          </a:prstGeom>
          <a:noFill/>
          <a:ln>
            <a:noFill/>
          </a:ln>
          <a:effectLst>
            <a:outerShdw blurRad="42863" algn="bl" rotWithShape="0">
              <a:srgbClr val="000000">
                <a:alpha val="67840"/>
              </a:srgbClr>
            </a:outerShdw>
          </a:effectLst>
        </p:spPr>
        <p:txBody>
          <a:bodyPr spcFirstLastPara="1" wrap="square" lIns="91425" tIns="91425" rIns="91425" bIns="91425" anchor="ctr" anchorCtr="0">
            <a:noAutofit/>
          </a:bodyPr>
          <a:lstStyle/>
          <a:p>
            <a:pPr marL="0" lvl="0" indent="0" rtl="0">
              <a:lnSpc>
                <a:spcPct val="100000"/>
              </a:lnSpc>
              <a:spcBef>
                <a:spcPts val="0"/>
              </a:spcBef>
              <a:spcAft>
                <a:spcPts val="0"/>
              </a:spcAft>
              <a:buSzPts val="5200"/>
              <a:buNone/>
            </a:pPr>
            <a:r>
              <a:rPr lang="en-US" sz="4400" dirty="0">
                <a:latin typeface="Roboto"/>
                <a:ea typeface="Roboto"/>
                <a:cs typeface="Roboto"/>
                <a:sym typeface="Roboto"/>
              </a:rPr>
              <a:t>The Rich Young Ruler </a:t>
            </a:r>
            <a:br>
              <a:rPr lang="en-US" sz="4400" dirty="0">
                <a:latin typeface="Roboto"/>
                <a:ea typeface="Roboto"/>
                <a:cs typeface="Roboto"/>
                <a:sym typeface="Roboto"/>
              </a:rPr>
            </a:br>
            <a:r>
              <a:rPr lang="en-US" sz="4400" dirty="0">
                <a:latin typeface="Roboto"/>
                <a:ea typeface="Roboto"/>
                <a:cs typeface="Roboto"/>
                <a:sym typeface="Roboto"/>
              </a:rPr>
              <a:t>Mark 10:17-31</a:t>
            </a:r>
            <a:br>
              <a:rPr lang="en-US" sz="4400" dirty="0">
                <a:latin typeface="Roboto"/>
                <a:ea typeface="Roboto"/>
                <a:cs typeface="Roboto"/>
                <a:sym typeface="Roboto"/>
              </a:rPr>
            </a:br>
            <a:r>
              <a:rPr lang="en-US" sz="4400" dirty="0">
                <a:latin typeface="Roboto"/>
                <a:ea typeface="Roboto"/>
                <a:cs typeface="Roboto"/>
                <a:sym typeface="Roboto"/>
              </a:rPr>
              <a:t>What must I do to Inherit Eternal Life?  </a:t>
            </a:r>
            <a:endParaRPr sz="4400" dirty="0">
              <a:latin typeface="Roboto"/>
              <a:ea typeface="Roboto"/>
              <a:cs typeface="Roboto"/>
              <a:sym typeface="Roboto"/>
            </a:endParaRPr>
          </a:p>
        </p:txBody>
      </p:sp>
      <p:pic>
        <p:nvPicPr>
          <p:cNvPr id="1026" name="Picture 2" descr="Image result for pictures of the rich young ruler and jesus">
            <a:extLst>
              <a:ext uri="{FF2B5EF4-FFF2-40B4-BE49-F238E27FC236}">
                <a16:creationId xmlns:a16="http://schemas.microsoft.com/office/drawing/2014/main" id="{BD7B95F1-8371-1FEE-7D14-F1397472A3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387" y="174198"/>
            <a:ext cx="1499032" cy="207687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A picture containing text, nature&#10;&#10;Description automatically generated">
            <a:extLst>
              <a:ext uri="{FF2B5EF4-FFF2-40B4-BE49-F238E27FC236}">
                <a16:creationId xmlns:a16="http://schemas.microsoft.com/office/drawing/2014/main" id="{A7E469FD-3AE1-8ED0-2973-0039D56FCCA6}"/>
              </a:ext>
            </a:extLst>
          </p:cNvPr>
          <p:cNvPicPr>
            <a:picLocks noChangeAspect="1"/>
          </p:cNvPicPr>
          <p:nvPr/>
        </p:nvPicPr>
        <p:blipFill>
          <a:blip r:embed="rId5"/>
          <a:stretch>
            <a:fillRect/>
          </a:stretch>
        </p:blipFill>
        <p:spPr>
          <a:xfrm>
            <a:off x="7192387" y="197430"/>
            <a:ext cx="1637577" cy="205363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8"/>
        <p:cNvGrpSpPr/>
        <p:nvPr/>
      </p:nvGrpSpPr>
      <p:grpSpPr>
        <a:xfrm>
          <a:off x="0" y="0"/>
          <a:ext cx="0" cy="0"/>
          <a:chOff x="0" y="0"/>
          <a:chExt cx="0" cy="0"/>
        </a:xfrm>
      </p:grpSpPr>
    </p:spTree>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8"/>
        <p:cNvGrpSpPr/>
        <p:nvPr/>
      </p:nvGrpSpPr>
      <p:grpSpPr>
        <a:xfrm>
          <a:off x="0" y="0"/>
          <a:ext cx="0" cy="0"/>
          <a:chOff x="0" y="0"/>
          <a:chExt cx="0" cy="0"/>
        </a:xfrm>
      </p:grpSpPr>
      <p:sp>
        <p:nvSpPr>
          <p:cNvPr id="109" name="Google Shape;109;p27"/>
          <p:cNvSpPr/>
          <p:nvPr/>
        </p:nvSpPr>
        <p:spPr>
          <a:xfrm>
            <a:off x="87477" y="0"/>
            <a:ext cx="8969046" cy="5063711"/>
          </a:xfrm>
          <a:prstGeom prst="rect">
            <a:avLst/>
          </a:prstGeom>
          <a:solidFill>
            <a:srgbClr val="545454">
              <a:alpha val="42750"/>
            </a:srgbClr>
          </a:solidFill>
          <a:ln w="38100" cap="flat" cmpd="sng">
            <a:solidFill>
              <a:srgbClr val="FFFFFF"/>
            </a:solidFill>
            <a:prstDash val="solid"/>
            <a:round/>
            <a:headEnd type="none" w="sm" len="sm"/>
            <a:tailEnd type="none" w="sm" len="sm"/>
          </a:ln>
          <a:effectLst>
            <a:outerShdw blurRad="14288" algn="bl" rotWithShape="0">
              <a:srgbClr val="000000">
                <a:alpha val="5098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10" name="Google Shape;110;p27"/>
          <p:cNvSpPr txBox="1">
            <a:spLocks noGrp="1"/>
          </p:cNvSpPr>
          <p:nvPr>
            <p:ph type="title"/>
          </p:nvPr>
        </p:nvSpPr>
        <p:spPr>
          <a:xfrm>
            <a:off x="533250" y="79788"/>
            <a:ext cx="8077500" cy="572700"/>
          </a:xfrm>
          <a:prstGeom prst="rect">
            <a:avLst/>
          </a:prstGeom>
          <a:noFill/>
          <a:ln>
            <a:noFill/>
          </a:ln>
          <a:effectLst>
            <a:outerShdw blurRad="57150" dist="19050" dir="5400000" algn="bl" rotWithShape="0">
              <a:srgbClr val="000000">
                <a:alpha val="49800"/>
              </a:srgbClr>
            </a:outerShdw>
          </a:effectLst>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dirty="0">
                <a:latin typeface="Roboto Medium"/>
                <a:ea typeface="Roboto Medium"/>
                <a:cs typeface="Roboto Medium"/>
                <a:sym typeface="Roboto Medium"/>
              </a:rPr>
              <a:t>Introduction:  Questions That you must answer </a:t>
            </a:r>
            <a:endParaRPr dirty="0">
              <a:latin typeface="Roboto Medium"/>
              <a:ea typeface="Roboto Medium"/>
              <a:cs typeface="Roboto Medium"/>
              <a:sym typeface="Roboto Medium"/>
            </a:endParaRPr>
          </a:p>
        </p:txBody>
      </p:sp>
      <p:sp>
        <p:nvSpPr>
          <p:cNvPr id="111" name="Google Shape;111;p27"/>
          <p:cNvSpPr txBox="1">
            <a:spLocks noGrp="1"/>
          </p:cNvSpPr>
          <p:nvPr>
            <p:ph type="body" idx="1"/>
          </p:nvPr>
        </p:nvSpPr>
        <p:spPr>
          <a:xfrm>
            <a:off x="87477" y="774406"/>
            <a:ext cx="8613178" cy="2739000"/>
          </a:xfrm>
          <a:prstGeom prst="rect">
            <a:avLst/>
          </a:prstGeom>
          <a:noFill/>
          <a:ln>
            <a:noFill/>
          </a:ln>
          <a:effectLst>
            <a:outerShdw blurRad="57150" dist="19050" dir="5400000" algn="bl" rotWithShape="0">
              <a:srgbClr val="000000">
                <a:alpha val="49800"/>
              </a:srgbClr>
            </a:outerShdw>
          </a:effectLst>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Clr>
                <a:srgbClr val="FFFFFF"/>
              </a:buClr>
              <a:buSzPts val="1800"/>
              <a:buFont typeface="Roboto"/>
              <a:buChar char="●"/>
            </a:pPr>
            <a:r>
              <a:rPr lang="en" dirty="0">
                <a:solidFill>
                  <a:srgbClr val="FFFFFF"/>
                </a:solidFill>
                <a:latin typeface="Roboto"/>
                <a:ea typeface="Roboto"/>
                <a:cs typeface="Roboto"/>
                <a:sym typeface="Roboto"/>
              </a:rPr>
              <a:t>Do you or have you ever had a sin that you know is </a:t>
            </a:r>
            <a:r>
              <a:rPr lang="en-US" dirty="0">
                <a:solidFill>
                  <a:srgbClr val="FFFFFF"/>
                </a:solidFill>
                <a:latin typeface="Roboto"/>
                <a:ea typeface="Roboto"/>
                <a:cs typeface="Roboto"/>
                <a:sym typeface="Roboto"/>
              </a:rPr>
              <a:t>wrong,</a:t>
            </a:r>
            <a:r>
              <a:rPr lang="en" dirty="0">
                <a:solidFill>
                  <a:srgbClr val="FFFFFF"/>
                </a:solidFill>
                <a:latin typeface="Roboto"/>
                <a:ea typeface="Roboto"/>
                <a:cs typeface="Roboto"/>
                <a:sym typeface="Roboto"/>
              </a:rPr>
              <a:t> but you do it anyway?    Sin is Destructive Spritually, Mentally, and Phyiscally </a:t>
            </a:r>
          </a:p>
          <a:p>
            <a:pPr marL="457200" lvl="0" indent="-342900" algn="l" rtl="0">
              <a:lnSpc>
                <a:spcPct val="115000"/>
              </a:lnSpc>
              <a:spcBef>
                <a:spcPts val="0"/>
              </a:spcBef>
              <a:spcAft>
                <a:spcPts val="0"/>
              </a:spcAft>
              <a:buClr>
                <a:srgbClr val="FFFFFF"/>
              </a:buClr>
              <a:buSzPts val="1800"/>
              <a:buFont typeface="Roboto"/>
              <a:buChar char="●"/>
            </a:pPr>
            <a:endParaRPr lang="en" dirty="0">
              <a:solidFill>
                <a:srgbClr val="FFFFFF"/>
              </a:solidFill>
              <a:latin typeface="Roboto"/>
              <a:ea typeface="Roboto"/>
              <a:cs typeface="Roboto"/>
              <a:sym typeface="Roboto"/>
            </a:endParaRPr>
          </a:p>
          <a:p>
            <a:pPr marL="457200" lvl="0" indent="-342900" algn="l" rtl="0">
              <a:lnSpc>
                <a:spcPct val="115000"/>
              </a:lnSpc>
              <a:spcBef>
                <a:spcPts val="0"/>
              </a:spcBef>
              <a:spcAft>
                <a:spcPts val="0"/>
              </a:spcAft>
              <a:buClr>
                <a:srgbClr val="FFFFFF"/>
              </a:buClr>
              <a:buSzPts val="1800"/>
              <a:buFont typeface="Roboto"/>
              <a:buChar char="●"/>
            </a:pPr>
            <a:r>
              <a:rPr lang="en" dirty="0">
                <a:solidFill>
                  <a:srgbClr val="FFFFFF"/>
                </a:solidFill>
                <a:latin typeface="Roboto"/>
                <a:ea typeface="Roboto"/>
                <a:cs typeface="Roboto"/>
                <a:sym typeface="Roboto"/>
              </a:rPr>
              <a:t>Eteranl L</a:t>
            </a:r>
            <a:r>
              <a:rPr lang="en-US" dirty="0">
                <a:solidFill>
                  <a:srgbClr val="FFFFFF"/>
                </a:solidFill>
                <a:latin typeface="Roboto"/>
                <a:ea typeface="Roboto"/>
                <a:cs typeface="Roboto"/>
                <a:sym typeface="Roboto"/>
              </a:rPr>
              <a:t>i</a:t>
            </a:r>
            <a:r>
              <a:rPr lang="en" dirty="0">
                <a:solidFill>
                  <a:srgbClr val="FFFFFF"/>
                </a:solidFill>
                <a:latin typeface="Roboto"/>
                <a:ea typeface="Roboto"/>
                <a:cs typeface="Roboto"/>
                <a:sym typeface="Roboto"/>
              </a:rPr>
              <a:t>fe comes with a cost but so does Sin  </a:t>
            </a:r>
            <a:br>
              <a:rPr lang="en" dirty="0">
                <a:solidFill>
                  <a:srgbClr val="FFFFFF"/>
                </a:solidFill>
                <a:latin typeface="Roboto"/>
                <a:ea typeface="Roboto"/>
                <a:cs typeface="Roboto"/>
                <a:sym typeface="Roboto"/>
              </a:rPr>
            </a:br>
            <a:endParaRPr dirty="0">
              <a:solidFill>
                <a:srgbClr val="FFFFFF"/>
              </a:solidFill>
              <a:latin typeface="Roboto"/>
              <a:ea typeface="Roboto"/>
              <a:cs typeface="Roboto"/>
              <a:sym typeface="Roboto"/>
            </a:endParaRPr>
          </a:p>
          <a:p>
            <a:pPr marL="457200" lvl="0" indent="-342900" algn="l" rtl="0">
              <a:lnSpc>
                <a:spcPct val="115000"/>
              </a:lnSpc>
              <a:spcBef>
                <a:spcPts val="0"/>
              </a:spcBef>
              <a:spcAft>
                <a:spcPts val="0"/>
              </a:spcAft>
              <a:buClr>
                <a:srgbClr val="FFFFFF"/>
              </a:buClr>
              <a:buSzPts val="1800"/>
              <a:buFont typeface="Roboto"/>
              <a:buChar char="●"/>
            </a:pPr>
            <a:r>
              <a:rPr lang="en" dirty="0">
                <a:solidFill>
                  <a:srgbClr val="FFFFFF"/>
                </a:solidFill>
                <a:latin typeface="Roboto"/>
                <a:ea typeface="Roboto"/>
                <a:cs typeface="Roboto"/>
                <a:sym typeface="Roboto"/>
              </a:rPr>
              <a:t>How does Sin impact your relationships with Christ, His Church, family, and your relationship with yourself? </a:t>
            </a:r>
          </a:p>
          <a:p>
            <a:pPr marL="114300" lvl="0" indent="0" algn="l" rtl="0">
              <a:lnSpc>
                <a:spcPct val="115000"/>
              </a:lnSpc>
              <a:spcBef>
                <a:spcPts val="0"/>
              </a:spcBef>
              <a:spcAft>
                <a:spcPts val="0"/>
              </a:spcAft>
              <a:buClr>
                <a:srgbClr val="FFFFFF"/>
              </a:buClr>
              <a:buSzPts val="1800"/>
              <a:buNone/>
            </a:pPr>
            <a:endParaRPr lang="en" dirty="0">
              <a:solidFill>
                <a:srgbClr val="FFFFFF"/>
              </a:solidFill>
              <a:latin typeface="Roboto"/>
              <a:ea typeface="Roboto"/>
              <a:cs typeface="Roboto"/>
              <a:sym typeface="Roboto"/>
            </a:endParaRPr>
          </a:p>
          <a:p>
            <a:pPr marL="457200" lvl="0" indent="-342900" algn="l" rtl="0">
              <a:lnSpc>
                <a:spcPct val="115000"/>
              </a:lnSpc>
              <a:spcBef>
                <a:spcPts val="0"/>
              </a:spcBef>
              <a:spcAft>
                <a:spcPts val="0"/>
              </a:spcAft>
              <a:buClr>
                <a:srgbClr val="FFFFFF"/>
              </a:buClr>
              <a:buSzPts val="1800"/>
              <a:buFont typeface="Roboto"/>
              <a:buChar char="●"/>
            </a:pPr>
            <a:r>
              <a:rPr lang="en" dirty="0">
                <a:solidFill>
                  <a:srgbClr val="FFFFFF"/>
                </a:solidFill>
                <a:latin typeface="Roboto"/>
                <a:ea typeface="Roboto"/>
                <a:cs typeface="Roboto"/>
                <a:sym typeface="Roboto"/>
              </a:rPr>
              <a:t>Do you have a sin or sins that you have not repented of?    </a:t>
            </a:r>
          </a:p>
          <a:p>
            <a:pPr marL="457200" lvl="0" indent="-342900" algn="l" rtl="0">
              <a:lnSpc>
                <a:spcPct val="115000"/>
              </a:lnSpc>
              <a:spcBef>
                <a:spcPts val="0"/>
              </a:spcBef>
              <a:spcAft>
                <a:spcPts val="0"/>
              </a:spcAft>
              <a:buClr>
                <a:srgbClr val="FFFFFF"/>
              </a:buClr>
              <a:buSzPts val="1800"/>
              <a:buFont typeface="Roboto"/>
              <a:buChar char="●"/>
            </a:pPr>
            <a:endParaRPr lang="en" dirty="0">
              <a:solidFill>
                <a:srgbClr val="FFFFFF"/>
              </a:solidFill>
              <a:latin typeface="Roboto"/>
              <a:ea typeface="Roboto"/>
              <a:cs typeface="Roboto"/>
              <a:sym typeface="Roboto"/>
            </a:endParaRPr>
          </a:p>
          <a:p>
            <a:pPr marL="457200" lvl="0" indent="-342900" algn="l" rtl="0">
              <a:lnSpc>
                <a:spcPct val="115000"/>
              </a:lnSpc>
              <a:spcBef>
                <a:spcPts val="0"/>
              </a:spcBef>
              <a:spcAft>
                <a:spcPts val="0"/>
              </a:spcAft>
              <a:buClr>
                <a:srgbClr val="FFFFFF"/>
              </a:buClr>
              <a:buSzPts val="1800"/>
              <a:buFont typeface="Roboto"/>
              <a:buChar char="●"/>
            </a:pPr>
            <a:r>
              <a:rPr lang="en" dirty="0">
                <a:solidFill>
                  <a:srgbClr val="FFFFFF"/>
                </a:solidFill>
                <a:latin typeface="Roboto"/>
                <a:ea typeface="Roboto"/>
                <a:cs typeface="Roboto"/>
                <a:sym typeface="Roboto"/>
              </a:rPr>
              <a:t>There is a reason why the wages of sin brings forth a spiritual dealth.  </a:t>
            </a:r>
          </a:p>
          <a:p>
            <a:pPr marL="457200" lvl="0" indent="-342900" algn="l" rtl="0">
              <a:lnSpc>
                <a:spcPct val="115000"/>
              </a:lnSpc>
              <a:spcBef>
                <a:spcPts val="0"/>
              </a:spcBef>
              <a:spcAft>
                <a:spcPts val="0"/>
              </a:spcAft>
              <a:buClr>
                <a:srgbClr val="FFFFFF"/>
              </a:buClr>
              <a:buSzPts val="1800"/>
              <a:buFont typeface="Roboto"/>
              <a:buChar char="●"/>
            </a:pPr>
            <a:endParaRPr lang="en" dirty="0">
              <a:solidFill>
                <a:srgbClr val="FFFFFF"/>
              </a:solidFill>
              <a:latin typeface="Roboto"/>
              <a:ea typeface="Roboto"/>
              <a:cs typeface="Roboto"/>
              <a:sym typeface="Roboto"/>
            </a:endParaRPr>
          </a:p>
          <a:p>
            <a:pPr marL="457200" lvl="0" indent="-342900" algn="l" rtl="0">
              <a:lnSpc>
                <a:spcPct val="115000"/>
              </a:lnSpc>
              <a:spcBef>
                <a:spcPts val="0"/>
              </a:spcBef>
              <a:spcAft>
                <a:spcPts val="0"/>
              </a:spcAft>
              <a:buClr>
                <a:srgbClr val="FFFFFF"/>
              </a:buClr>
              <a:buSzPts val="1800"/>
              <a:buFont typeface="Roboto"/>
              <a:buChar char="●"/>
            </a:pPr>
            <a:r>
              <a:rPr lang="en" dirty="0">
                <a:solidFill>
                  <a:srgbClr val="FFFFFF"/>
                </a:solidFill>
                <a:latin typeface="Roboto"/>
                <a:ea typeface="Roboto"/>
                <a:cs typeface="Roboto"/>
                <a:sym typeface="Roboto"/>
              </a:rPr>
              <a:t>Is there a sin or sins that you will not give up for Chirst?  </a:t>
            </a:r>
            <a:br>
              <a:rPr lang="en" dirty="0">
                <a:solidFill>
                  <a:srgbClr val="FFFFFF"/>
                </a:solidFill>
                <a:latin typeface="Roboto"/>
                <a:ea typeface="Roboto"/>
                <a:cs typeface="Roboto"/>
                <a:sym typeface="Roboto"/>
              </a:rPr>
            </a:br>
            <a:endParaRPr dirty="0">
              <a:solidFill>
                <a:srgbClr val="FFFFFF"/>
              </a:solidFill>
              <a:latin typeface="Roboto"/>
              <a:ea typeface="Roboto"/>
              <a:cs typeface="Roboto"/>
              <a:sym typeface="Robot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9"/>
                                          </p:stCondLst>
                                        </p:cTn>
                                        <p:tgtEl>
                                          <p:spTgt spid="1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9"/>
                                          </p:stCondLst>
                                        </p:cTn>
                                        <p:tgtEl>
                                          <p:spTgt spid="1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1">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8"/>
        <p:cNvGrpSpPr/>
        <p:nvPr/>
      </p:nvGrpSpPr>
      <p:grpSpPr>
        <a:xfrm>
          <a:off x="0" y="0"/>
          <a:ext cx="0" cy="0"/>
          <a:chOff x="0" y="0"/>
          <a:chExt cx="0" cy="0"/>
        </a:xfrm>
      </p:grpSpPr>
      <p:sp>
        <p:nvSpPr>
          <p:cNvPr id="109" name="Google Shape;109;p27"/>
          <p:cNvSpPr/>
          <p:nvPr/>
        </p:nvSpPr>
        <p:spPr>
          <a:xfrm>
            <a:off x="87477" y="0"/>
            <a:ext cx="8969046" cy="5063711"/>
          </a:xfrm>
          <a:prstGeom prst="rect">
            <a:avLst/>
          </a:prstGeom>
          <a:solidFill>
            <a:srgbClr val="545454">
              <a:alpha val="42750"/>
            </a:srgbClr>
          </a:solidFill>
          <a:ln w="38100" cap="flat" cmpd="sng">
            <a:solidFill>
              <a:srgbClr val="FFFFFF"/>
            </a:solidFill>
            <a:prstDash val="solid"/>
            <a:round/>
            <a:headEnd type="none" w="sm" len="sm"/>
            <a:tailEnd type="none" w="sm" len="sm"/>
          </a:ln>
          <a:effectLst>
            <a:outerShdw blurRad="14288" algn="bl" rotWithShape="0">
              <a:srgbClr val="000000">
                <a:alpha val="5098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10" name="Google Shape;110;p27"/>
          <p:cNvSpPr txBox="1">
            <a:spLocks noGrp="1"/>
          </p:cNvSpPr>
          <p:nvPr>
            <p:ph type="title"/>
          </p:nvPr>
        </p:nvSpPr>
        <p:spPr>
          <a:xfrm>
            <a:off x="87477" y="-60251"/>
            <a:ext cx="8613178" cy="572700"/>
          </a:xfrm>
          <a:prstGeom prst="rect">
            <a:avLst/>
          </a:prstGeom>
          <a:noFill/>
          <a:ln>
            <a:noFill/>
          </a:ln>
          <a:effectLst>
            <a:outerShdw blurRad="57150" dist="19050" dir="5400000" algn="bl" rotWithShape="0">
              <a:srgbClr val="000000">
                <a:alpha val="49800"/>
              </a:srgbClr>
            </a:outerShdw>
          </a:effectLst>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 dirty="0">
                <a:latin typeface="Roboto Medium"/>
                <a:ea typeface="Roboto Medium"/>
                <a:cs typeface="Roboto Medium"/>
                <a:sym typeface="Roboto Medium"/>
              </a:rPr>
              <a:t>There is Hope and there is a Way! </a:t>
            </a:r>
            <a:endParaRPr dirty="0">
              <a:latin typeface="Roboto Medium"/>
              <a:ea typeface="Roboto Medium"/>
              <a:cs typeface="Roboto Medium"/>
              <a:sym typeface="Roboto Medium"/>
            </a:endParaRPr>
          </a:p>
        </p:txBody>
      </p:sp>
      <p:sp>
        <p:nvSpPr>
          <p:cNvPr id="111" name="Google Shape;111;p27"/>
          <p:cNvSpPr txBox="1">
            <a:spLocks noGrp="1"/>
          </p:cNvSpPr>
          <p:nvPr>
            <p:ph type="body" idx="1"/>
          </p:nvPr>
        </p:nvSpPr>
        <p:spPr>
          <a:xfrm>
            <a:off x="87477" y="525024"/>
            <a:ext cx="8613178" cy="2739000"/>
          </a:xfrm>
          <a:prstGeom prst="rect">
            <a:avLst/>
          </a:prstGeom>
          <a:noFill/>
          <a:ln>
            <a:noFill/>
          </a:ln>
          <a:effectLst>
            <a:outerShdw blurRad="57150" dist="19050" dir="5400000" algn="bl" rotWithShape="0">
              <a:srgbClr val="000000">
                <a:alpha val="49800"/>
              </a:srgbClr>
            </a:outerShdw>
          </a:effectLst>
        </p:spPr>
        <p:txBody>
          <a:bodyPr spcFirstLastPara="1" wrap="square" lIns="91425" tIns="91425" rIns="91425" bIns="91425" anchor="t" anchorCtr="0">
            <a:noAutofit/>
          </a:bodyPr>
          <a:lstStyle/>
          <a:p>
            <a:pPr lvl="0">
              <a:buClr>
                <a:srgbClr val="FFFFFF"/>
              </a:buClr>
              <a:buFont typeface="Roboto"/>
              <a:buChar char="●"/>
            </a:pPr>
            <a:r>
              <a:rPr lang="en-US" dirty="0">
                <a:solidFill>
                  <a:srgbClr val="FFFFFF"/>
                </a:solidFill>
                <a:latin typeface="Roboto"/>
                <a:ea typeface="Roboto"/>
                <a:cs typeface="Roboto"/>
                <a:sym typeface="Roboto"/>
              </a:rPr>
              <a:t>Our Nation, world, families, and individuals have lost hope.  </a:t>
            </a:r>
          </a:p>
          <a:p>
            <a:pPr lvl="0">
              <a:buClr>
                <a:srgbClr val="FFFFFF"/>
              </a:buClr>
              <a:buFont typeface="Roboto"/>
              <a:buChar char="●"/>
            </a:pPr>
            <a:endParaRPr lang="en-US" dirty="0">
              <a:solidFill>
                <a:srgbClr val="FFFFFF"/>
              </a:solidFill>
              <a:latin typeface="Roboto"/>
              <a:ea typeface="Roboto"/>
              <a:cs typeface="Roboto"/>
              <a:sym typeface="Roboto"/>
            </a:endParaRPr>
          </a:p>
          <a:p>
            <a:pPr lvl="0">
              <a:buClr>
                <a:srgbClr val="FFFFFF"/>
              </a:buClr>
              <a:buFont typeface="Roboto"/>
              <a:buChar char="●"/>
            </a:pPr>
            <a:r>
              <a:rPr lang="en-US" dirty="0">
                <a:solidFill>
                  <a:srgbClr val="FFFFFF"/>
                </a:solidFill>
                <a:latin typeface="Roboto"/>
                <a:ea typeface="Roboto"/>
                <a:cs typeface="Roboto"/>
                <a:sym typeface="Roboto"/>
              </a:rPr>
              <a:t>It starts with you to decide whether you will  you want peace and the light that only comes through Christ.  Or do you like the destructive nature of sin.  </a:t>
            </a:r>
          </a:p>
          <a:p>
            <a:pPr lvl="0">
              <a:buClr>
                <a:srgbClr val="FFFFFF"/>
              </a:buClr>
              <a:buFont typeface="Roboto"/>
              <a:buChar char="●"/>
            </a:pPr>
            <a:endParaRPr lang="en-US" dirty="0">
              <a:solidFill>
                <a:srgbClr val="FFFFFF"/>
              </a:solidFill>
              <a:latin typeface="Roboto"/>
              <a:ea typeface="Roboto"/>
              <a:cs typeface="Roboto"/>
              <a:sym typeface="Roboto"/>
            </a:endParaRPr>
          </a:p>
          <a:p>
            <a:pPr lvl="0">
              <a:buClr>
                <a:srgbClr val="FFFFFF"/>
              </a:buClr>
              <a:buFont typeface="Roboto"/>
              <a:buChar char="●"/>
            </a:pPr>
            <a:r>
              <a:rPr lang="en-US" dirty="0">
                <a:solidFill>
                  <a:srgbClr val="FFFFFF"/>
                </a:solidFill>
                <a:latin typeface="Roboto"/>
                <a:ea typeface="Roboto"/>
                <a:cs typeface="Roboto"/>
                <a:sym typeface="Roboto"/>
              </a:rPr>
              <a:t>Today, I want you to put yourself in the shoes of the Rich Young Ruler.  </a:t>
            </a:r>
          </a:p>
          <a:p>
            <a:pPr lvl="0">
              <a:buClr>
                <a:srgbClr val="FFFFFF"/>
              </a:buClr>
              <a:buFont typeface="Roboto"/>
              <a:buChar char="●"/>
            </a:pPr>
            <a:endParaRPr lang="en-US" dirty="0">
              <a:solidFill>
                <a:srgbClr val="FFFFFF"/>
              </a:solidFill>
              <a:latin typeface="Roboto"/>
              <a:ea typeface="Roboto"/>
              <a:cs typeface="Roboto"/>
              <a:sym typeface="Roboto"/>
            </a:endParaRPr>
          </a:p>
          <a:p>
            <a:pPr lvl="0">
              <a:buClr>
                <a:srgbClr val="FFFFFF"/>
              </a:buClr>
              <a:buFont typeface="Roboto"/>
              <a:buChar char="●"/>
            </a:pPr>
            <a:r>
              <a:rPr lang="en-US" dirty="0">
                <a:solidFill>
                  <a:srgbClr val="FFFFFF"/>
                </a:solidFill>
                <a:latin typeface="Roboto"/>
                <a:ea typeface="Roboto"/>
                <a:cs typeface="Roboto"/>
                <a:sym typeface="Roboto"/>
              </a:rPr>
              <a:t>John 14:6 I am the way, the truth, and the life, no one comes to the Father except through me?    </a:t>
            </a:r>
            <a:br>
              <a:rPr lang="en-US" dirty="0">
                <a:solidFill>
                  <a:srgbClr val="FFFFFF"/>
                </a:solidFill>
                <a:latin typeface="Roboto"/>
                <a:ea typeface="Roboto"/>
                <a:cs typeface="Roboto"/>
                <a:sym typeface="Roboto"/>
              </a:rPr>
            </a:br>
            <a:endParaRPr lang="en-US" dirty="0">
              <a:solidFill>
                <a:srgbClr val="FFFFFF"/>
              </a:solidFill>
              <a:latin typeface="Roboto"/>
              <a:ea typeface="Roboto"/>
              <a:cs typeface="Roboto"/>
              <a:sym typeface="Roboto"/>
            </a:endParaRPr>
          </a:p>
          <a:p>
            <a:pPr lvl="0">
              <a:buClr>
                <a:srgbClr val="FFFFFF"/>
              </a:buClr>
              <a:buFont typeface="Roboto"/>
              <a:buChar char="●"/>
            </a:pPr>
            <a:r>
              <a:rPr lang="en-US" dirty="0">
                <a:solidFill>
                  <a:srgbClr val="FFFFFF"/>
                </a:solidFill>
                <a:latin typeface="Roboto"/>
                <a:ea typeface="Roboto"/>
                <a:cs typeface="Roboto"/>
                <a:sym typeface="Roboto"/>
              </a:rPr>
              <a:t>Are you tired of trying to do it your way?  Matt 6:24 cannot serve two masters!</a:t>
            </a:r>
          </a:p>
          <a:p>
            <a:pPr marL="114300" lvl="0" indent="0">
              <a:buClr>
                <a:srgbClr val="FFFFFF"/>
              </a:buClr>
              <a:buNone/>
            </a:pPr>
            <a:r>
              <a:rPr lang="en-US" dirty="0">
                <a:solidFill>
                  <a:srgbClr val="FFFFFF"/>
                </a:solidFill>
                <a:latin typeface="Roboto"/>
                <a:ea typeface="Roboto"/>
                <a:cs typeface="Roboto"/>
                <a:sym typeface="Roboto"/>
              </a:rPr>
              <a:t>  </a:t>
            </a:r>
          </a:p>
          <a:p>
            <a:pPr lvl="0">
              <a:buClr>
                <a:srgbClr val="FFFFFF"/>
              </a:buClr>
              <a:buFont typeface="Roboto"/>
              <a:buChar char="●"/>
            </a:pPr>
            <a:r>
              <a:rPr lang="en-US" dirty="0">
                <a:solidFill>
                  <a:srgbClr val="FFFFFF"/>
                </a:solidFill>
                <a:latin typeface="Roboto"/>
                <a:ea typeface="Roboto"/>
                <a:cs typeface="Roboto"/>
                <a:sym typeface="Roboto"/>
              </a:rPr>
              <a:t>For what profit is it to man if he gains the whole world and is himself destroyed or lost?  Luke 9:25  </a:t>
            </a:r>
          </a:p>
          <a:p>
            <a:pPr marL="457200" lvl="0" indent="-342900" algn="l" rtl="0">
              <a:lnSpc>
                <a:spcPct val="115000"/>
              </a:lnSpc>
              <a:spcBef>
                <a:spcPts val="0"/>
              </a:spcBef>
              <a:spcAft>
                <a:spcPts val="0"/>
              </a:spcAft>
              <a:buClr>
                <a:srgbClr val="FFFFFF"/>
              </a:buClr>
              <a:buSzPts val="1800"/>
              <a:buFont typeface="Roboto"/>
              <a:buChar char="●"/>
            </a:pPr>
            <a:endParaRPr dirty="0">
              <a:solidFill>
                <a:srgbClr val="FFFFFF"/>
              </a:solidFill>
              <a:latin typeface="Roboto"/>
              <a:ea typeface="Roboto"/>
              <a:cs typeface="Roboto"/>
              <a:sym typeface="Roboto"/>
            </a:endParaRPr>
          </a:p>
        </p:txBody>
      </p:sp>
    </p:spTree>
    <p:extLst>
      <p:ext uri="{BB962C8B-B14F-4D97-AF65-F5344CB8AC3E}">
        <p14:creationId xmlns:p14="http://schemas.microsoft.com/office/powerpoint/2010/main" val="38719151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1">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8"/>
        <p:cNvGrpSpPr/>
        <p:nvPr/>
      </p:nvGrpSpPr>
      <p:grpSpPr>
        <a:xfrm>
          <a:off x="0" y="0"/>
          <a:ext cx="0" cy="0"/>
          <a:chOff x="0" y="0"/>
          <a:chExt cx="0" cy="0"/>
        </a:xfrm>
      </p:grpSpPr>
      <p:sp>
        <p:nvSpPr>
          <p:cNvPr id="109" name="Google Shape;109;p27"/>
          <p:cNvSpPr/>
          <p:nvPr/>
        </p:nvSpPr>
        <p:spPr>
          <a:xfrm>
            <a:off x="161369" y="159576"/>
            <a:ext cx="8696303" cy="4983923"/>
          </a:xfrm>
          <a:prstGeom prst="rect">
            <a:avLst/>
          </a:prstGeom>
          <a:solidFill>
            <a:srgbClr val="545454">
              <a:alpha val="42750"/>
            </a:srgbClr>
          </a:solidFill>
          <a:ln w="38100" cap="flat" cmpd="sng">
            <a:solidFill>
              <a:srgbClr val="FFFFFF"/>
            </a:solidFill>
            <a:prstDash val="solid"/>
            <a:round/>
            <a:headEnd type="none" w="sm" len="sm"/>
            <a:tailEnd type="none" w="sm" len="sm"/>
          </a:ln>
          <a:effectLst>
            <a:outerShdw blurRad="14288" algn="bl" rotWithShape="0">
              <a:srgbClr val="000000">
                <a:alpha val="5098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10" name="Google Shape;110;p27"/>
          <p:cNvSpPr txBox="1">
            <a:spLocks noGrp="1"/>
          </p:cNvSpPr>
          <p:nvPr>
            <p:ph type="title"/>
          </p:nvPr>
        </p:nvSpPr>
        <p:spPr>
          <a:xfrm>
            <a:off x="161369" y="271128"/>
            <a:ext cx="8696303" cy="572700"/>
          </a:xfrm>
          <a:prstGeom prst="rect">
            <a:avLst/>
          </a:prstGeom>
          <a:noFill/>
          <a:ln>
            <a:noFill/>
          </a:ln>
          <a:effectLst>
            <a:outerShdw blurRad="57150" dist="19050" dir="5400000" algn="bl" rotWithShape="0">
              <a:srgbClr val="000000">
                <a:alpha val="49800"/>
              </a:srgbClr>
            </a:outerShdw>
          </a:effectLst>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 dirty="0">
                <a:latin typeface="Roboto Medium"/>
                <a:ea typeface="Roboto Medium"/>
                <a:cs typeface="Roboto Medium"/>
                <a:sym typeface="Roboto Medium"/>
              </a:rPr>
              <a:t>Must Remember    </a:t>
            </a:r>
            <a:endParaRPr dirty="0">
              <a:latin typeface="Roboto Medium"/>
              <a:ea typeface="Roboto Medium"/>
              <a:cs typeface="Roboto Medium"/>
              <a:sym typeface="Roboto Medium"/>
            </a:endParaRPr>
          </a:p>
        </p:txBody>
      </p:sp>
      <p:sp>
        <p:nvSpPr>
          <p:cNvPr id="111" name="Google Shape;111;p27"/>
          <p:cNvSpPr txBox="1">
            <a:spLocks noGrp="1"/>
          </p:cNvSpPr>
          <p:nvPr>
            <p:ph type="body" idx="1"/>
          </p:nvPr>
        </p:nvSpPr>
        <p:spPr>
          <a:xfrm>
            <a:off x="286328" y="843828"/>
            <a:ext cx="8077500" cy="2739000"/>
          </a:xfrm>
          <a:prstGeom prst="rect">
            <a:avLst/>
          </a:prstGeom>
          <a:noFill/>
          <a:ln>
            <a:noFill/>
          </a:ln>
          <a:effectLst>
            <a:outerShdw blurRad="57150" dist="19050" dir="5400000" algn="bl" rotWithShape="0">
              <a:srgbClr val="000000">
                <a:alpha val="49800"/>
              </a:srgbClr>
            </a:outerShdw>
          </a:effectLst>
        </p:spPr>
        <p:txBody>
          <a:bodyPr spcFirstLastPara="1" wrap="square" lIns="91425" tIns="91425" rIns="91425" bIns="91425" anchor="t" anchorCtr="0">
            <a:noAutofit/>
          </a:bodyPr>
          <a:lstStyle/>
          <a:p>
            <a:pPr>
              <a:buClr>
                <a:srgbClr val="FFFFFF"/>
              </a:buClr>
              <a:buFont typeface="Roboto"/>
              <a:buChar char="●"/>
            </a:pPr>
            <a:r>
              <a:rPr lang="en" dirty="0">
                <a:solidFill>
                  <a:srgbClr val="FFFFFF"/>
                </a:solidFill>
                <a:latin typeface="Roboto"/>
                <a:ea typeface="Roboto"/>
                <a:cs typeface="Roboto"/>
                <a:sym typeface="Roboto"/>
              </a:rPr>
              <a:t>Galattions 6:7-8 Do not be Deceived:  What I sow is what I reap.</a:t>
            </a:r>
          </a:p>
          <a:p>
            <a:pPr marL="114300" indent="0">
              <a:buClr>
                <a:srgbClr val="FFFFFF"/>
              </a:buClr>
              <a:buNone/>
            </a:pPr>
            <a:r>
              <a:rPr lang="en" dirty="0">
                <a:solidFill>
                  <a:srgbClr val="FFFFFF"/>
                </a:solidFill>
                <a:latin typeface="Roboto"/>
                <a:ea typeface="Roboto"/>
                <a:cs typeface="Roboto"/>
                <a:sym typeface="Roboto"/>
              </a:rPr>
              <a:t>   </a:t>
            </a:r>
          </a:p>
          <a:p>
            <a:pPr marL="457200" lvl="0" indent="-342900" algn="l" rtl="0">
              <a:lnSpc>
                <a:spcPct val="115000"/>
              </a:lnSpc>
              <a:spcBef>
                <a:spcPts val="0"/>
              </a:spcBef>
              <a:spcAft>
                <a:spcPts val="0"/>
              </a:spcAft>
              <a:buClr>
                <a:srgbClr val="FFFFFF"/>
              </a:buClr>
              <a:buSzPts val="1800"/>
              <a:buFont typeface="Roboto"/>
              <a:buChar char="●"/>
            </a:pPr>
            <a:r>
              <a:rPr lang="en" dirty="0">
                <a:solidFill>
                  <a:srgbClr val="FFFFFF"/>
                </a:solidFill>
                <a:latin typeface="Roboto"/>
                <a:ea typeface="Roboto"/>
                <a:cs typeface="Roboto"/>
                <a:sym typeface="Roboto"/>
              </a:rPr>
              <a:t>Today, I want you to put yourself in the shoes of the Rich Young Ruler.  Put yourself in the story and ask what is it that I will not give up  so that I can commit my life to Jesus!  </a:t>
            </a:r>
          </a:p>
          <a:p>
            <a:pPr marL="457200" lvl="0" indent="-342900" algn="l" rtl="0">
              <a:lnSpc>
                <a:spcPct val="115000"/>
              </a:lnSpc>
              <a:spcBef>
                <a:spcPts val="0"/>
              </a:spcBef>
              <a:spcAft>
                <a:spcPts val="0"/>
              </a:spcAft>
              <a:buClr>
                <a:srgbClr val="FFFFFF"/>
              </a:buClr>
              <a:buSzPts val="1800"/>
              <a:buFont typeface="Roboto"/>
              <a:buChar char="●"/>
            </a:pPr>
            <a:endParaRPr lang="en" dirty="0">
              <a:solidFill>
                <a:srgbClr val="FFFFFF"/>
              </a:solidFill>
              <a:latin typeface="Roboto"/>
              <a:ea typeface="Roboto"/>
              <a:cs typeface="Roboto"/>
              <a:sym typeface="Roboto"/>
            </a:endParaRPr>
          </a:p>
          <a:p>
            <a:pPr marL="457200" lvl="0" indent="-342900" algn="l" rtl="0">
              <a:lnSpc>
                <a:spcPct val="115000"/>
              </a:lnSpc>
              <a:spcBef>
                <a:spcPts val="0"/>
              </a:spcBef>
              <a:spcAft>
                <a:spcPts val="0"/>
              </a:spcAft>
              <a:buClr>
                <a:srgbClr val="FFFFFF"/>
              </a:buClr>
              <a:buSzPts val="1800"/>
              <a:buFont typeface="Roboto"/>
              <a:buChar char="●"/>
            </a:pPr>
            <a:r>
              <a:rPr lang="en" dirty="0">
                <a:solidFill>
                  <a:srgbClr val="FFFFFF"/>
                </a:solidFill>
                <a:latin typeface="Roboto"/>
                <a:ea typeface="Roboto"/>
                <a:cs typeface="Roboto"/>
                <a:sym typeface="Roboto"/>
              </a:rPr>
              <a:t>Cannot serve two Masters Matthew 6:24     </a:t>
            </a:r>
            <a:br>
              <a:rPr lang="en" dirty="0">
                <a:solidFill>
                  <a:srgbClr val="FFFFFF"/>
                </a:solidFill>
                <a:latin typeface="Roboto"/>
                <a:ea typeface="Roboto"/>
                <a:cs typeface="Roboto"/>
                <a:sym typeface="Roboto"/>
              </a:rPr>
            </a:br>
            <a:endParaRPr dirty="0">
              <a:solidFill>
                <a:srgbClr val="FFFFFF"/>
              </a:solidFill>
              <a:latin typeface="Roboto"/>
              <a:ea typeface="Roboto"/>
              <a:cs typeface="Roboto"/>
              <a:sym typeface="Roboto"/>
            </a:endParaRPr>
          </a:p>
          <a:p>
            <a:pPr marL="457200" lvl="0" indent="-342900" algn="l" rtl="0">
              <a:lnSpc>
                <a:spcPct val="115000"/>
              </a:lnSpc>
              <a:spcBef>
                <a:spcPts val="0"/>
              </a:spcBef>
              <a:spcAft>
                <a:spcPts val="0"/>
              </a:spcAft>
              <a:buClr>
                <a:srgbClr val="FFFFFF"/>
              </a:buClr>
              <a:buSzPts val="1800"/>
              <a:buFont typeface="Roboto"/>
              <a:buChar char="●"/>
            </a:pPr>
            <a:r>
              <a:rPr lang="en" dirty="0">
                <a:solidFill>
                  <a:srgbClr val="FFFFFF"/>
                </a:solidFill>
                <a:latin typeface="Roboto"/>
                <a:ea typeface="Roboto"/>
                <a:cs typeface="Roboto"/>
                <a:sym typeface="Roboto"/>
              </a:rPr>
              <a:t>Examples of man trying to hide sin.  But guess what cannot hide from God.  S</a:t>
            </a:r>
            <a:r>
              <a:rPr lang="en-US" dirty="0">
                <a:solidFill>
                  <a:srgbClr val="FFFFFF"/>
                </a:solidFill>
                <a:latin typeface="Roboto"/>
                <a:ea typeface="Roboto"/>
                <a:cs typeface="Roboto"/>
                <a:sym typeface="Roboto"/>
              </a:rPr>
              <a:t>i</a:t>
            </a:r>
            <a:r>
              <a:rPr lang="en" dirty="0">
                <a:solidFill>
                  <a:srgbClr val="FFFFFF"/>
                </a:solidFill>
                <a:latin typeface="Roboto"/>
                <a:ea typeface="Roboto"/>
                <a:cs typeface="Roboto"/>
                <a:sym typeface="Roboto"/>
              </a:rPr>
              <a:t>n is darkness but Jesus is the light and the light we esposes sin  </a:t>
            </a:r>
          </a:p>
          <a:p>
            <a:pPr marL="114300" lvl="0" indent="0" algn="l" rtl="0">
              <a:lnSpc>
                <a:spcPct val="115000"/>
              </a:lnSpc>
              <a:spcBef>
                <a:spcPts val="0"/>
              </a:spcBef>
              <a:spcAft>
                <a:spcPts val="0"/>
              </a:spcAft>
              <a:buClr>
                <a:srgbClr val="FFFFFF"/>
              </a:buClr>
              <a:buSzPts val="1800"/>
              <a:buNone/>
            </a:pPr>
            <a:endParaRPr lang="en" dirty="0">
              <a:solidFill>
                <a:srgbClr val="FFFFFF"/>
              </a:solidFill>
              <a:latin typeface="Roboto"/>
              <a:ea typeface="Roboto"/>
              <a:cs typeface="Roboto"/>
              <a:sym typeface="Roboto"/>
            </a:endParaRPr>
          </a:p>
          <a:p>
            <a:pPr marL="114300" lvl="0" indent="0" algn="l" rtl="0">
              <a:lnSpc>
                <a:spcPct val="115000"/>
              </a:lnSpc>
              <a:spcBef>
                <a:spcPts val="0"/>
              </a:spcBef>
              <a:spcAft>
                <a:spcPts val="0"/>
              </a:spcAft>
              <a:buClr>
                <a:srgbClr val="FFFFFF"/>
              </a:buClr>
              <a:buSzPts val="1800"/>
              <a:buNone/>
            </a:pPr>
            <a:endParaRPr lang="en" dirty="0">
              <a:solidFill>
                <a:srgbClr val="FFFFFF"/>
              </a:solidFill>
              <a:latin typeface="Roboto"/>
              <a:ea typeface="Roboto"/>
              <a:cs typeface="Roboto"/>
              <a:sym typeface="Roboto"/>
            </a:endParaRPr>
          </a:p>
          <a:p>
            <a:pPr marL="457200" lvl="0" indent="-342900" algn="l" rtl="0">
              <a:lnSpc>
                <a:spcPct val="115000"/>
              </a:lnSpc>
              <a:spcBef>
                <a:spcPts val="0"/>
              </a:spcBef>
              <a:spcAft>
                <a:spcPts val="0"/>
              </a:spcAft>
              <a:buClr>
                <a:srgbClr val="FFFFFF"/>
              </a:buClr>
              <a:buSzPts val="1800"/>
              <a:buFont typeface="Roboto"/>
              <a:buChar char="●"/>
            </a:pPr>
            <a:endParaRPr lang="en" dirty="0">
              <a:solidFill>
                <a:srgbClr val="FFFFFF"/>
              </a:solidFill>
              <a:latin typeface="Roboto"/>
              <a:ea typeface="Roboto"/>
              <a:cs typeface="Roboto"/>
              <a:sym typeface="Roboto"/>
            </a:endParaRPr>
          </a:p>
          <a:p>
            <a:pPr marL="114300" lvl="0" indent="0" algn="l" rtl="0">
              <a:lnSpc>
                <a:spcPct val="115000"/>
              </a:lnSpc>
              <a:spcBef>
                <a:spcPts val="0"/>
              </a:spcBef>
              <a:spcAft>
                <a:spcPts val="0"/>
              </a:spcAft>
              <a:buClr>
                <a:srgbClr val="FFFFFF"/>
              </a:buClr>
              <a:buSzPts val="1800"/>
              <a:buNone/>
            </a:pPr>
            <a:r>
              <a:rPr lang="en" dirty="0">
                <a:solidFill>
                  <a:srgbClr val="FFFFFF"/>
                </a:solidFill>
                <a:latin typeface="Roboto"/>
                <a:ea typeface="Roboto"/>
                <a:cs typeface="Roboto"/>
                <a:sym typeface="Roboto"/>
              </a:rPr>
              <a:t> </a:t>
            </a:r>
            <a:br>
              <a:rPr lang="en" dirty="0">
                <a:solidFill>
                  <a:srgbClr val="FFFFFF"/>
                </a:solidFill>
                <a:latin typeface="Roboto"/>
                <a:ea typeface="Roboto"/>
                <a:cs typeface="Roboto"/>
                <a:sym typeface="Roboto"/>
              </a:rPr>
            </a:br>
            <a:r>
              <a:rPr lang="en" dirty="0">
                <a:solidFill>
                  <a:srgbClr val="FFFFFF"/>
                </a:solidFill>
                <a:latin typeface="Roboto"/>
                <a:ea typeface="Roboto"/>
                <a:cs typeface="Roboto"/>
                <a:sym typeface="Roboto"/>
              </a:rPr>
              <a:t> </a:t>
            </a:r>
            <a:endParaRPr dirty="0">
              <a:solidFill>
                <a:srgbClr val="FFFFFF"/>
              </a:solidFill>
              <a:latin typeface="Roboto"/>
              <a:ea typeface="Roboto"/>
              <a:cs typeface="Roboto"/>
              <a:sym typeface="Roboto"/>
            </a:endParaRPr>
          </a:p>
        </p:txBody>
      </p:sp>
    </p:spTree>
    <p:extLst>
      <p:ext uri="{BB962C8B-B14F-4D97-AF65-F5344CB8AC3E}">
        <p14:creationId xmlns:p14="http://schemas.microsoft.com/office/powerpoint/2010/main" val="80197897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8"/>
        <p:cNvGrpSpPr/>
        <p:nvPr/>
      </p:nvGrpSpPr>
      <p:grpSpPr>
        <a:xfrm>
          <a:off x="0" y="0"/>
          <a:ext cx="0" cy="0"/>
          <a:chOff x="0" y="0"/>
          <a:chExt cx="0" cy="0"/>
        </a:xfrm>
      </p:grpSpPr>
      <p:sp>
        <p:nvSpPr>
          <p:cNvPr id="109" name="Google Shape;109;p27"/>
          <p:cNvSpPr/>
          <p:nvPr/>
        </p:nvSpPr>
        <p:spPr>
          <a:xfrm>
            <a:off x="161369" y="159576"/>
            <a:ext cx="8696303" cy="4983923"/>
          </a:xfrm>
          <a:prstGeom prst="rect">
            <a:avLst/>
          </a:prstGeom>
          <a:solidFill>
            <a:srgbClr val="545454">
              <a:alpha val="42750"/>
            </a:srgbClr>
          </a:solidFill>
          <a:ln w="38100" cap="flat" cmpd="sng">
            <a:solidFill>
              <a:srgbClr val="FFFFFF"/>
            </a:solidFill>
            <a:prstDash val="solid"/>
            <a:round/>
            <a:headEnd type="none" w="sm" len="sm"/>
            <a:tailEnd type="none" w="sm" len="sm"/>
          </a:ln>
          <a:effectLst>
            <a:outerShdw blurRad="14288" algn="bl" rotWithShape="0">
              <a:srgbClr val="000000">
                <a:alpha val="5098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10" name="Google Shape;110;p27"/>
          <p:cNvSpPr txBox="1">
            <a:spLocks noGrp="1"/>
          </p:cNvSpPr>
          <p:nvPr>
            <p:ph type="title"/>
          </p:nvPr>
        </p:nvSpPr>
        <p:spPr>
          <a:xfrm>
            <a:off x="161368" y="159576"/>
            <a:ext cx="8696303" cy="572700"/>
          </a:xfrm>
          <a:prstGeom prst="rect">
            <a:avLst/>
          </a:prstGeom>
          <a:noFill/>
          <a:ln>
            <a:noFill/>
          </a:ln>
          <a:effectLst>
            <a:outerShdw blurRad="57150" dist="19050" dir="5400000" algn="bl" rotWithShape="0">
              <a:srgbClr val="000000">
                <a:alpha val="49800"/>
              </a:srgbClr>
            </a:outerShdw>
          </a:effectLst>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 dirty="0">
                <a:latin typeface="Roboto Medium"/>
                <a:ea typeface="Roboto Medium"/>
                <a:cs typeface="Roboto Medium"/>
                <a:sym typeface="Roboto Medium"/>
              </a:rPr>
              <a:t>The Rich Yong Ruler     </a:t>
            </a:r>
            <a:endParaRPr dirty="0">
              <a:latin typeface="Roboto Medium"/>
              <a:ea typeface="Roboto Medium"/>
              <a:cs typeface="Roboto Medium"/>
              <a:sym typeface="Roboto Medium"/>
            </a:endParaRPr>
          </a:p>
        </p:txBody>
      </p:sp>
      <p:sp>
        <p:nvSpPr>
          <p:cNvPr id="111" name="Google Shape;111;p27"/>
          <p:cNvSpPr txBox="1">
            <a:spLocks noGrp="1"/>
          </p:cNvSpPr>
          <p:nvPr>
            <p:ph type="body" idx="1"/>
          </p:nvPr>
        </p:nvSpPr>
        <p:spPr>
          <a:xfrm>
            <a:off x="161367" y="575974"/>
            <a:ext cx="8077500" cy="2739000"/>
          </a:xfrm>
          <a:prstGeom prst="rect">
            <a:avLst/>
          </a:prstGeom>
          <a:noFill/>
          <a:ln>
            <a:noFill/>
          </a:ln>
          <a:effectLst>
            <a:outerShdw blurRad="57150" dist="19050" dir="5400000" algn="bl" rotWithShape="0">
              <a:srgbClr val="000000">
                <a:alpha val="49800"/>
              </a:srgbClr>
            </a:outerShdw>
          </a:effectLst>
        </p:spPr>
        <p:txBody>
          <a:bodyPr spcFirstLastPara="1" wrap="square" lIns="91425" tIns="91425" rIns="91425" bIns="91425" anchor="t" anchorCtr="0">
            <a:noAutofit/>
          </a:bodyPr>
          <a:lstStyle/>
          <a:p>
            <a:pPr>
              <a:buClr>
                <a:srgbClr val="FFFFFF"/>
              </a:buClr>
              <a:buFont typeface="Roboto"/>
              <a:buChar char="●"/>
            </a:pPr>
            <a:r>
              <a:rPr lang="en" dirty="0">
                <a:solidFill>
                  <a:srgbClr val="FFFFFF"/>
                </a:solidFill>
                <a:latin typeface="Roboto"/>
                <a:ea typeface="Roboto"/>
                <a:cs typeface="Roboto"/>
                <a:sym typeface="Roboto"/>
              </a:rPr>
              <a:t>Had it going on from a wordly point of veiw.   </a:t>
            </a:r>
          </a:p>
          <a:p>
            <a:pPr>
              <a:buClr>
                <a:srgbClr val="FFFFFF"/>
              </a:buClr>
              <a:buFont typeface="Roboto"/>
              <a:buChar char="●"/>
            </a:pPr>
            <a:endParaRPr lang="en" dirty="0">
              <a:solidFill>
                <a:srgbClr val="FFFFFF"/>
              </a:solidFill>
              <a:latin typeface="Roboto"/>
              <a:ea typeface="Roboto"/>
              <a:cs typeface="Roboto"/>
              <a:sym typeface="Roboto"/>
            </a:endParaRPr>
          </a:p>
          <a:p>
            <a:pPr>
              <a:buClr>
                <a:srgbClr val="FFFFFF"/>
              </a:buClr>
              <a:buFont typeface="Roboto"/>
              <a:buChar char="●"/>
            </a:pPr>
            <a:r>
              <a:rPr lang="en" dirty="0">
                <a:solidFill>
                  <a:srgbClr val="FFFFFF"/>
                </a:solidFill>
                <a:latin typeface="Roboto"/>
                <a:ea typeface="Roboto"/>
                <a:cs typeface="Roboto"/>
                <a:sym typeface="Roboto"/>
              </a:rPr>
              <a:t>Ruler at a young agge, Educated, Weathly, Young, Religious, Intelligent </a:t>
            </a:r>
          </a:p>
          <a:p>
            <a:pPr>
              <a:buClr>
                <a:srgbClr val="FFFFFF"/>
              </a:buClr>
              <a:buFont typeface="Roboto"/>
              <a:buChar char="●"/>
            </a:pPr>
            <a:endParaRPr lang="en" dirty="0">
              <a:solidFill>
                <a:srgbClr val="FFFFFF"/>
              </a:solidFill>
              <a:latin typeface="Roboto"/>
              <a:ea typeface="Roboto"/>
              <a:cs typeface="Roboto"/>
              <a:sym typeface="Roboto"/>
            </a:endParaRPr>
          </a:p>
          <a:p>
            <a:pPr>
              <a:buClr>
                <a:srgbClr val="FFFFFF"/>
              </a:buClr>
              <a:buFont typeface="Roboto"/>
              <a:buChar char="●"/>
            </a:pPr>
            <a:r>
              <a:rPr lang="en" dirty="0">
                <a:solidFill>
                  <a:srgbClr val="FFFFFF"/>
                </a:solidFill>
                <a:latin typeface="Roboto"/>
                <a:ea typeface="Roboto"/>
                <a:cs typeface="Roboto"/>
                <a:sym typeface="Roboto"/>
              </a:rPr>
              <a:t>However, after hearing Jesus teching he relealized He was missing something and wanted to get Eternall Life that Jeusus was talking about </a:t>
            </a:r>
          </a:p>
          <a:p>
            <a:pPr marL="114300" indent="0">
              <a:buClr>
                <a:srgbClr val="FFFFFF"/>
              </a:buClr>
              <a:buNone/>
            </a:pPr>
            <a:r>
              <a:rPr lang="en" dirty="0">
                <a:solidFill>
                  <a:srgbClr val="FFFFFF"/>
                </a:solidFill>
                <a:latin typeface="Roboto"/>
                <a:ea typeface="Roboto"/>
                <a:cs typeface="Roboto"/>
                <a:sym typeface="Roboto"/>
              </a:rPr>
              <a:t>   </a:t>
            </a:r>
          </a:p>
          <a:p>
            <a:pPr marL="457200" lvl="0" indent="-342900" algn="l" rtl="0">
              <a:lnSpc>
                <a:spcPct val="115000"/>
              </a:lnSpc>
              <a:spcBef>
                <a:spcPts val="0"/>
              </a:spcBef>
              <a:spcAft>
                <a:spcPts val="0"/>
              </a:spcAft>
              <a:buClr>
                <a:srgbClr val="FFFFFF"/>
              </a:buClr>
              <a:buSzPts val="1800"/>
              <a:buFont typeface="Roboto"/>
              <a:buChar char="●"/>
            </a:pPr>
            <a:r>
              <a:rPr lang="en" dirty="0">
                <a:solidFill>
                  <a:srgbClr val="FFFFFF"/>
                </a:solidFill>
                <a:latin typeface="Roboto"/>
                <a:ea typeface="Roboto"/>
                <a:cs typeface="Roboto"/>
                <a:sym typeface="Roboto"/>
              </a:rPr>
              <a:t>He asked a very important question?  What must I do to Inheirt Eternal Life?  </a:t>
            </a:r>
          </a:p>
          <a:p>
            <a:pPr marL="457200" lvl="0" indent="-342900" algn="l" rtl="0">
              <a:lnSpc>
                <a:spcPct val="115000"/>
              </a:lnSpc>
              <a:spcBef>
                <a:spcPts val="0"/>
              </a:spcBef>
              <a:spcAft>
                <a:spcPts val="0"/>
              </a:spcAft>
              <a:buClr>
                <a:srgbClr val="FFFFFF"/>
              </a:buClr>
              <a:buSzPts val="1800"/>
              <a:buFont typeface="Roboto"/>
              <a:buChar char="●"/>
            </a:pPr>
            <a:endParaRPr lang="en" dirty="0">
              <a:solidFill>
                <a:srgbClr val="FFFFFF"/>
              </a:solidFill>
              <a:latin typeface="Roboto"/>
              <a:ea typeface="Roboto"/>
              <a:cs typeface="Roboto"/>
              <a:sym typeface="Roboto"/>
            </a:endParaRPr>
          </a:p>
          <a:p>
            <a:pPr marL="457200" lvl="0" indent="-342900" algn="l" rtl="0">
              <a:lnSpc>
                <a:spcPct val="115000"/>
              </a:lnSpc>
              <a:spcBef>
                <a:spcPts val="0"/>
              </a:spcBef>
              <a:spcAft>
                <a:spcPts val="0"/>
              </a:spcAft>
              <a:buClr>
                <a:srgbClr val="FFFFFF"/>
              </a:buClr>
              <a:buSzPts val="1800"/>
              <a:buFont typeface="Roboto"/>
              <a:buChar char="●"/>
            </a:pPr>
            <a:r>
              <a:rPr lang="en" dirty="0">
                <a:solidFill>
                  <a:srgbClr val="FFFFFF"/>
                </a:solidFill>
                <a:latin typeface="Roboto"/>
                <a:ea typeface="Roboto"/>
                <a:cs typeface="Roboto"/>
                <a:sym typeface="Roboto"/>
              </a:rPr>
              <a:t>I wish more young people and people in general were asking this same question today.  H</a:t>
            </a:r>
            <a:r>
              <a:rPr lang="en-US" dirty="0">
                <a:solidFill>
                  <a:srgbClr val="FFFFFF"/>
                </a:solidFill>
                <a:latin typeface="Roboto"/>
                <a:ea typeface="Roboto"/>
                <a:cs typeface="Roboto"/>
                <a:sym typeface="Roboto"/>
              </a:rPr>
              <a:t>o</a:t>
            </a:r>
            <a:r>
              <a:rPr lang="en" dirty="0">
                <a:solidFill>
                  <a:srgbClr val="FFFFFF"/>
                </a:solidFill>
                <a:latin typeface="Roboto"/>
                <a:ea typeface="Roboto"/>
                <a:cs typeface="Roboto"/>
                <a:sym typeface="Roboto"/>
              </a:rPr>
              <a:t>w would we respond?    Too many Americans and people around the world do not believe in internal life.    </a:t>
            </a:r>
          </a:p>
          <a:p>
            <a:pPr marL="114300" lvl="0" indent="0" algn="l" rtl="0">
              <a:lnSpc>
                <a:spcPct val="115000"/>
              </a:lnSpc>
              <a:spcBef>
                <a:spcPts val="0"/>
              </a:spcBef>
              <a:spcAft>
                <a:spcPts val="0"/>
              </a:spcAft>
              <a:buClr>
                <a:srgbClr val="FFFFFF"/>
              </a:buClr>
              <a:buSzPts val="1800"/>
              <a:buNone/>
            </a:pPr>
            <a:endParaRPr lang="en" dirty="0">
              <a:solidFill>
                <a:srgbClr val="FFFFFF"/>
              </a:solidFill>
              <a:latin typeface="Roboto"/>
              <a:ea typeface="Roboto"/>
              <a:cs typeface="Roboto"/>
              <a:sym typeface="Roboto"/>
            </a:endParaRPr>
          </a:p>
          <a:p>
            <a:pPr marL="114300" lvl="0" indent="0" algn="l" rtl="0">
              <a:lnSpc>
                <a:spcPct val="115000"/>
              </a:lnSpc>
              <a:spcBef>
                <a:spcPts val="0"/>
              </a:spcBef>
              <a:spcAft>
                <a:spcPts val="0"/>
              </a:spcAft>
              <a:buClr>
                <a:srgbClr val="FFFFFF"/>
              </a:buClr>
              <a:buSzPts val="1800"/>
              <a:buNone/>
            </a:pPr>
            <a:endParaRPr lang="en" dirty="0">
              <a:solidFill>
                <a:srgbClr val="FFFFFF"/>
              </a:solidFill>
              <a:latin typeface="Roboto"/>
              <a:ea typeface="Roboto"/>
              <a:cs typeface="Roboto"/>
              <a:sym typeface="Roboto"/>
            </a:endParaRPr>
          </a:p>
          <a:p>
            <a:pPr marL="457200" lvl="0" indent="-342900" algn="l" rtl="0">
              <a:lnSpc>
                <a:spcPct val="115000"/>
              </a:lnSpc>
              <a:spcBef>
                <a:spcPts val="0"/>
              </a:spcBef>
              <a:spcAft>
                <a:spcPts val="0"/>
              </a:spcAft>
              <a:buClr>
                <a:srgbClr val="FFFFFF"/>
              </a:buClr>
              <a:buSzPts val="1800"/>
              <a:buFont typeface="Roboto"/>
              <a:buChar char="●"/>
            </a:pPr>
            <a:endParaRPr lang="en" dirty="0">
              <a:solidFill>
                <a:srgbClr val="FFFFFF"/>
              </a:solidFill>
              <a:latin typeface="Roboto"/>
              <a:ea typeface="Roboto"/>
              <a:cs typeface="Roboto"/>
              <a:sym typeface="Roboto"/>
            </a:endParaRPr>
          </a:p>
          <a:p>
            <a:pPr marL="114300" lvl="0" indent="0" algn="l" rtl="0">
              <a:lnSpc>
                <a:spcPct val="115000"/>
              </a:lnSpc>
              <a:spcBef>
                <a:spcPts val="0"/>
              </a:spcBef>
              <a:spcAft>
                <a:spcPts val="0"/>
              </a:spcAft>
              <a:buClr>
                <a:srgbClr val="FFFFFF"/>
              </a:buClr>
              <a:buSzPts val="1800"/>
              <a:buNone/>
            </a:pPr>
            <a:r>
              <a:rPr lang="en" dirty="0">
                <a:solidFill>
                  <a:srgbClr val="FFFFFF"/>
                </a:solidFill>
                <a:latin typeface="Roboto"/>
                <a:ea typeface="Roboto"/>
                <a:cs typeface="Roboto"/>
                <a:sym typeface="Roboto"/>
              </a:rPr>
              <a:t> </a:t>
            </a:r>
            <a:br>
              <a:rPr lang="en" dirty="0">
                <a:solidFill>
                  <a:srgbClr val="FFFFFF"/>
                </a:solidFill>
                <a:latin typeface="Roboto"/>
                <a:ea typeface="Roboto"/>
                <a:cs typeface="Roboto"/>
                <a:sym typeface="Roboto"/>
              </a:rPr>
            </a:br>
            <a:r>
              <a:rPr lang="en" dirty="0">
                <a:solidFill>
                  <a:srgbClr val="FFFFFF"/>
                </a:solidFill>
                <a:latin typeface="Roboto"/>
                <a:ea typeface="Roboto"/>
                <a:cs typeface="Roboto"/>
                <a:sym typeface="Roboto"/>
              </a:rPr>
              <a:t> </a:t>
            </a:r>
            <a:endParaRPr dirty="0">
              <a:solidFill>
                <a:srgbClr val="FFFFFF"/>
              </a:solidFill>
              <a:latin typeface="Roboto"/>
              <a:ea typeface="Roboto"/>
              <a:cs typeface="Roboto"/>
              <a:sym typeface="Roboto"/>
            </a:endParaRPr>
          </a:p>
        </p:txBody>
      </p:sp>
    </p:spTree>
    <p:extLst>
      <p:ext uri="{BB962C8B-B14F-4D97-AF65-F5344CB8AC3E}">
        <p14:creationId xmlns:p14="http://schemas.microsoft.com/office/powerpoint/2010/main" val="3471765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8"/>
        <p:cNvGrpSpPr/>
        <p:nvPr/>
      </p:nvGrpSpPr>
      <p:grpSpPr>
        <a:xfrm>
          <a:off x="0" y="0"/>
          <a:ext cx="0" cy="0"/>
          <a:chOff x="0" y="0"/>
          <a:chExt cx="0" cy="0"/>
        </a:xfrm>
      </p:grpSpPr>
      <p:sp>
        <p:nvSpPr>
          <p:cNvPr id="109" name="Google Shape;109;p27"/>
          <p:cNvSpPr/>
          <p:nvPr/>
        </p:nvSpPr>
        <p:spPr>
          <a:xfrm>
            <a:off x="161369" y="159576"/>
            <a:ext cx="8696303" cy="4983923"/>
          </a:xfrm>
          <a:prstGeom prst="rect">
            <a:avLst/>
          </a:prstGeom>
          <a:solidFill>
            <a:srgbClr val="545454">
              <a:alpha val="42750"/>
            </a:srgbClr>
          </a:solidFill>
          <a:ln w="38100" cap="flat" cmpd="sng">
            <a:solidFill>
              <a:srgbClr val="FFFFFF"/>
            </a:solidFill>
            <a:prstDash val="solid"/>
            <a:round/>
            <a:headEnd type="none" w="sm" len="sm"/>
            <a:tailEnd type="none" w="sm" len="sm"/>
          </a:ln>
          <a:effectLst>
            <a:outerShdw blurRad="14288" algn="bl" rotWithShape="0">
              <a:srgbClr val="000000">
                <a:alpha val="5098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10" name="Google Shape;110;p27"/>
          <p:cNvSpPr txBox="1">
            <a:spLocks noGrp="1"/>
          </p:cNvSpPr>
          <p:nvPr>
            <p:ph type="title"/>
          </p:nvPr>
        </p:nvSpPr>
        <p:spPr>
          <a:xfrm>
            <a:off x="161368" y="159576"/>
            <a:ext cx="8696303" cy="572700"/>
          </a:xfrm>
          <a:prstGeom prst="rect">
            <a:avLst/>
          </a:prstGeom>
          <a:noFill/>
          <a:ln>
            <a:noFill/>
          </a:ln>
          <a:effectLst>
            <a:outerShdw blurRad="57150" dist="19050" dir="5400000" algn="bl" rotWithShape="0">
              <a:srgbClr val="000000">
                <a:alpha val="49800"/>
              </a:srgbClr>
            </a:outerShdw>
          </a:effectLst>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 dirty="0">
                <a:latin typeface="Roboto Medium"/>
                <a:ea typeface="Roboto Medium"/>
                <a:cs typeface="Roboto Medium"/>
                <a:sym typeface="Roboto Medium"/>
              </a:rPr>
              <a:t>Three Lessons from The Rich Yong Ruler     </a:t>
            </a:r>
            <a:endParaRPr dirty="0">
              <a:latin typeface="Roboto Medium"/>
              <a:ea typeface="Roboto Medium"/>
              <a:cs typeface="Roboto Medium"/>
              <a:sym typeface="Roboto Medium"/>
            </a:endParaRPr>
          </a:p>
        </p:txBody>
      </p:sp>
      <p:sp>
        <p:nvSpPr>
          <p:cNvPr id="111" name="Google Shape;111;p27"/>
          <p:cNvSpPr txBox="1">
            <a:spLocks noGrp="1"/>
          </p:cNvSpPr>
          <p:nvPr>
            <p:ph type="body" idx="1"/>
          </p:nvPr>
        </p:nvSpPr>
        <p:spPr>
          <a:xfrm>
            <a:off x="161367" y="732276"/>
            <a:ext cx="8077500" cy="2739000"/>
          </a:xfrm>
          <a:prstGeom prst="rect">
            <a:avLst/>
          </a:prstGeom>
          <a:noFill/>
          <a:ln>
            <a:noFill/>
          </a:ln>
          <a:effectLst>
            <a:outerShdw blurRad="57150" dist="19050" dir="5400000" algn="bl" rotWithShape="0">
              <a:srgbClr val="000000">
                <a:alpha val="49800"/>
              </a:srgbClr>
            </a:outerShdw>
          </a:effectLst>
        </p:spPr>
        <p:txBody>
          <a:bodyPr spcFirstLastPara="1" wrap="square" lIns="91425" tIns="91425" rIns="91425" bIns="91425" anchor="t" anchorCtr="0">
            <a:noAutofit/>
          </a:bodyPr>
          <a:lstStyle/>
          <a:p>
            <a:pPr>
              <a:buClr>
                <a:srgbClr val="FFFFFF"/>
              </a:buClr>
              <a:buFont typeface="Roboto"/>
              <a:buChar char="●"/>
            </a:pPr>
            <a:r>
              <a:rPr lang="en" dirty="0">
                <a:solidFill>
                  <a:srgbClr val="FFFFFF"/>
                </a:solidFill>
                <a:latin typeface="Roboto"/>
                <a:ea typeface="Roboto"/>
                <a:cs typeface="Roboto"/>
                <a:sym typeface="Roboto"/>
              </a:rPr>
              <a:t>1.  He was seeking ther truth and he had an interest in learning about Jeuss and he regonized the authority of Jesus.     </a:t>
            </a:r>
          </a:p>
          <a:p>
            <a:pPr>
              <a:buClr>
                <a:srgbClr val="FFFFFF"/>
              </a:buClr>
              <a:buFont typeface="Roboto"/>
              <a:buChar char="●"/>
            </a:pPr>
            <a:endParaRPr lang="en" dirty="0">
              <a:solidFill>
                <a:srgbClr val="FFFFFF"/>
              </a:solidFill>
              <a:latin typeface="Roboto"/>
              <a:ea typeface="Roboto"/>
              <a:cs typeface="Roboto"/>
              <a:sym typeface="Roboto"/>
            </a:endParaRPr>
          </a:p>
          <a:p>
            <a:pPr>
              <a:buClr>
                <a:srgbClr val="FFFFFF"/>
              </a:buClr>
              <a:buFont typeface="Roboto"/>
              <a:buChar char="●"/>
            </a:pPr>
            <a:r>
              <a:rPr lang="en" dirty="0">
                <a:solidFill>
                  <a:srgbClr val="FFFFFF"/>
                </a:solidFill>
                <a:latin typeface="Roboto"/>
                <a:ea typeface="Roboto"/>
                <a:cs typeface="Roboto"/>
                <a:sym typeface="Roboto"/>
              </a:rPr>
              <a:t>2.  He did not see his own faults because he was judging based on his own or the world’s standard.   </a:t>
            </a:r>
          </a:p>
          <a:p>
            <a:pPr>
              <a:buClr>
                <a:srgbClr val="FFFFFF"/>
              </a:buClr>
              <a:buFont typeface="Roboto"/>
              <a:buChar char="●"/>
            </a:pPr>
            <a:endParaRPr lang="en" dirty="0">
              <a:solidFill>
                <a:srgbClr val="FFFFFF"/>
              </a:solidFill>
              <a:latin typeface="Roboto"/>
              <a:ea typeface="Roboto"/>
              <a:cs typeface="Roboto"/>
              <a:sym typeface="Roboto"/>
            </a:endParaRPr>
          </a:p>
          <a:p>
            <a:pPr>
              <a:buClr>
                <a:srgbClr val="FFFFFF"/>
              </a:buClr>
              <a:buFont typeface="Roboto"/>
              <a:buChar char="●"/>
            </a:pPr>
            <a:r>
              <a:rPr lang="en" dirty="0">
                <a:solidFill>
                  <a:srgbClr val="FFFFFF"/>
                </a:solidFill>
                <a:latin typeface="Roboto"/>
                <a:ea typeface="Roboto"/>
                <a:cs typeface="Roboto"/>
                <a:sym typeface="Roboto"/>
              </a:rPr>
              <a:t>3.  The most fatal mistake was after Jesus answered his question he rejected Chirst and went away sorrorful.   </a:t>
            </a:r>
          </a:p>
          <a:p>
            <a:pPr marL="114300" indent="0">
              <a:buClr>
                <a:srgbClr val="FFFFFF"/>
              </a:buClr>
              <a:buNone/>
            </a:pPr>
            <a:r>
              <a:rPr lang="en" dirty="0">
                <a:solidFill>
                  <a:srgbClr val="FFFFFF"/>
                </a:solidFill>
                <a:latin typeface="Roboto"/>
                <a:ea typeface="Roboto"/>
                <a:cs typeface="Roboto"/>
                <a:sym typeface="Roboto"/>
              </a:rPr>
              <a:t>   </a:t>
            </a:r>
          </a:p>
          <a:p>
            <a:pPr marL="114300" lvl="0" indent="0" algn="l" rtl="0">
              <a:lnSpc>
                <a:spcPct val="115000"/>
              </a:lnSpc>
              <a:spcBef>
                <a:spcPts val="0"/>
              </a:spcBef>
              <a:spcAft>
                <a:spcPts val="0"/>
              </a:spcAft>
              <a:buClr>
                <a:srgbClr val="FFFFFF"/>
              </a:buClr>
              <a:buSzPts val="1800"/>
              <a:buNone/>
            </a:pPr>
            <a:endParaRPr lang="en" dirty="0">
              <a:solidFill>
                <a:srgbClr val="FFFFFF"/>
              </a:solidFill>
              <a:latin typeface="Roboto"/>
              <a:ea typeface="Roboto"/>
              <a:cs typeface="Roboto"/>
              <a:sym typeface="Roboto"/>
            </a:endParaRPr>
          </a:p>
          <a:p>
            <a:pPr marL="457200" lvl="0" indent="-342900" algn="l" rtl="0">
              <a:lnSpc>
                <a:spcPct val="115000"/>
              </a:lnSpc>
              <a:spcBef>
                <a:spcPts val="0"/>
              </a:spcBef>
              <a:spcAft>
                <a:spcPts val="0"/>
              </a:spcAft>
              <a:buClr>
                <a:srgbClr val="FFFFFF"/>
              </a:buClr>
              <a:buSzPts val="1800"/>
              <a:buFont typeface="Roboto"/>
              <a:buChar char="●"/>
            </a:pPr>
            <a:endParaRPr lang="en" dirty="0">
              <a:solidFill>
                <a:srgbClr val="FFFFFF"/>
              </a:solidFill>
              <a:latin typeface="Roboto"/>
              <a:ea typeface="Roboto"/>
              <a:cs typeface="Roboto"/>
              <a:sym typeface="Roboto"/>
            </a:endParaRPr>
          </a:p>
          <a:p>
            <a:pPr marL="114300" lvl="0" indent="0" algn="l" rtl="0">
              <a:lnSpc>
                <a:spcPct val="115000"/>
              </a:lnSpc>
              <a:spcBef>
                <a:spcPts val="0"/>
              </a:spcBef>
              <a:spcAft>
                <a:spcPts val="0"/>
              </a:spcAft>
              <a:buClr>
                <a:srgbClr val="FFFFFF"/>
              </a:buClr>
              <a:buSzPts val="1800"/>
              <a:buNone/>
            </a:pPr>
            <a:r>
              <a:rPr lang="en" dirty="0">
                <a:solidFill>
                  <a:srgbClr val="FFFFFF"/>
                </a:solidFill>
                <a:latin typeface="Roboto"/>
                <a:ea typeface="Roboto"/>
                <a:cs typeface="Roboto"/>
                <a:sym typeface="Roboto"/>
              </a:rPr>
              <a:t> </a:t>
            </a:r>
            <a:br>
              <a:rPr lang="en" dirty="0">
                <a:solidFill>
                  <a:srgbClr val="FFFFFF"/>
                </a:solidFill>
                <a:latin typeface="Roboto"/>
                <a:ea typeface="Roboto"/>
                <a:cs typeface="Roboto"/>
                <a:sym typeface="Roboto"/>
              </a:rPr>
            </a:br>
            <a:r>
              <a:rPr lang="en" dirty="0">
                <a:solidFill>
                  <a:srgbClr val="FFFFFF"/>
                </a:solidFill>
                <a:latin typeface="Roboto"/>
                <a:ea typeface="Roboto"/>
                <a:cs typeface="Roboto"/>
                <a:sym typeface="Roboto"/>
              </a:rPr>
              <a:t> </a:t>
            </a:r>
            <a:endParaRPr dirty="0">
              <a:solidFill>
                <a:srgbClr val="FFFFFF"/>
              </a:solidFill>
              <a:latin typeface="Roboto"/>
              <a:ea typeface="Roboto"/>
              <a:cs typeface="Roboto"/>
              <a:sym typeface="Roboto"/>
            </a:endParaRPr>
          </a:p>
        </p:txBody>
      </p:sp>
    </p:spTree>
    <p:extLst>
      <p:ext uri="{BB962C8B-B14F-4D97-AF65-F5344CB8AC3E}">
        <p14:creationId xmlns:p14="http://schemas.microsoft.com/office/powerpoint/2010/main" val="314167539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8"/>
        <p:cNvGrpSpPr/>
        <p:nvPr/>
      </p:nvGrpSpPr>
      <p:grpSpPr>
        <a:xfrm>
          <a:off x="0" y="0"/>
          <a:ext cx="0" cy="0"/>
          <a:chOff x="0" y="0"/>
          <a:chExt cx="0" cy="0"/>
        </a:xfrm>
      </p:grpSpPr>
      <p:sp>
        <p:nvSpPr>
          <p:cNvPr id="109" name="Google Shape;109;p27"/>
          <p:cNvSpPr/>
          <p:nvPr/>
        </p:nvSpPr>
        <p:spPr>
          <a:xfrm>
            <a:off x="161369" y="159576"/>
            <a:ext cx="8696303" cy="4983923"/>
          </a:xfrm>
          <a:prstGeom prst="rect">
            <a:avLst/>
          </a:prstGeom>
          <a:solidFill>
            <a:srgbClr val="545454">
              <a:alpha val="42750"/>
            </a:srgbClr>
          </a:solidFill>
          <a:ln w="38100" cap="flat" cmpd="sng">
            <a:solidFill>
              <a:srgbClr val="FFFFFF"/>
            </a:solidFill>
            <a:prstDash val="solid"/>
            <a:round/>
            <a:headEnd type="none" w="sm" len="sm"/>
            <a:tailEnd type="none" w="sm" len="sm"/>
          </a:ln>
          <a:effectLst>
            <a:outerShdw blurRad="14288" algn="bl" rotWithShape="0">
              <a:srgbClr val="000000">
                <a:alpha val="5098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10" name="Google Shape;110;p27"/>
          <p:cNvSpPr txBox="1">
            <a:spLocks noGrp="1"/>
          </p:cNvSpPr>
          <p:nvPr>
            <p:ph type="title"/>
          </p:nvPr>
        </p:nvSpPr>
        <p:spPr>
          <a:xfrm>
            <a:off x="161368" y="159576"/>
            <a:ext cx="8696303" cy="572700"/>
          </a:xfrm>
          <a:prstGeom prst="rect">
            <a:avLst/>
          </a:prstGeom>
          <a:noFill/>
          <a:ln>
            <a:noFill/>
          </a:ln>
          <a:effectLst>
            <a:outerShdw blurRad="57150" dist="19050" dir="5400000" algn="bl" rotWithShape="0">
              <a:srgbClr val="000000">
                <a:alpha val="49800"/>
              </a:srgbClr>
            </a:outerShdw>
          </a:effectLst>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US" dirty="0">
                <a:latin typeface="Roboto Medium"/>
                <a:ea typeface="Roboto Medium"/>
                <a:cs typeface="Roboto Medium"/>
                <a:sym typeface="Roboto Medium"/>
              </a:rPr>
              <a:t>We cannot save ourselves  </a:t>
            </a:r>
            <a:endParaRPr dirty="0">
              <a:latin typeface="Roboto Medium"/>
              <a:ea typeface="Roboto Medium"/>
              <a:cs typeface="Roboto Medium"/>
              <a:sym typeface="Roboto Medium"/>
            </a:endParaRPr>
          </a:p>
        </p:txBody>
      </p:sp>
      <p:sp>
        <p:nvSpPr>
          <p:cNvPr id="111" name="Google Shape;111;p27"/>
          <p:cNvSpPr txBox="1">
            <a:spLocks noGrp="1"/>
          </p:cNvSpPr>
          <p:nvPr>
            <p:ph type="body" idx="1"/>
          </p:nvPr>
        </p:nvSpPr>
        <p:spPr>
          <a:xfrm>
            <a:off x="161367" y="732276"/>
            <a:ext cx="8077469" cy="3636524"/>
          </a:xfrm>
          <a:prstGeom prst="rect">
            <a:avLst/>
          </a:prstGeom>
          <a:noFill/>
          <a:ln>
            <a:noFill/>
          </a:ln>
          <a:effectLst>
            <a:outerShdw blurRad="57150" dist="19050" dir="5400000" algn="bl" rotWithShape="0">
              <a:srgbClr val="000000">
                <a:alpha val="49800"/>
              </a:srgbClr>
            </a:outerShdw>
          </a:effectLst>
        </p:spPr>
        <p:txBody>
          <a:bodyPr spcFirstLastPara="1" wrap="square" lIns="91425" tIns="91425" rIns="91425" bIns="91425" anchor="t" anchorCtr="0">
            <a:noAutofit/>
          </a:bodyPr>
          <a:lstStyle/>
          <a:p>
            <a:pPr>
              <a:buClr>
                <a:srgbClr val="FFFFFF"/>
              </a:buClr>
              <a:buFont typeface="Roboto"/>
              <a:buChar char="●"/>
            </a:pPr>
            <a:r>
              <a:rPr lang="en" dirty="0">
                <a:solidFill>
                  <a:srgbClr val="FFFFFF"/>
                </a:solidFill>
                <a:latin typeface="Roboto"/>
                <a:ea typeface="Roboto"/>
                <a:cs typeface="Roboto"/>
                <a:sym typeface="Roboto"/>
              </a:rPr>
              <a:t>This young man was proud that he havd kept the 6 things that Jesus confronted him with but he missed the point.  </a:t>
            </a:r>
          </a:p>
          <a:p>
            <a:pPr>
              <a:buClr>
                <a:srgbClr val="FFFFFF"/>
              </a:buClr>
              <a:buFont typeface="Roboto"/>
              <a:buChar char="●"/>
            </a:pPr>
            <a:endParaRPr lang="en" dirty="0">
              <a:solidFill>
                <a:srgbClr val="FFFFFF"/>
              </a:solidFill>
              <a:latin typeface="Roboto"/>
              <a:ea typeface="Roboto"/>
              <a:cs typeface="Roboto"/>
              <a:sym typeface="Roboto"/>
            </a:endParaRPr>
          </a:p>
          <a:p>
            <a:pPr>
              <a:buClr>
                <a:srgbClr val="FFFFFF"/>
              </a:buClr>
              <a:buFont typeface="Roboto"/>
              <a:buChar char="●"/>
            </a:pPr>
            <a:r>
              <a:rPr lang="en" dirty="0">
                <a:solidFill>
                  <a:srgbClr val="FFFFFF"/>
                </a:solidFill>
                <a:latin typeface="Roboto"/>
                <a:ea typeface="Roboto"/>
                <a:cs typeface="Roboto"/>
                <a:sym typeface="Roboto"/>
              </a:rPr>
              <a:t>Jesus knew his heart and he knows yours right now.  </a:t>
            </a:r>
          </a:p>
          <a:p>
            <a:pPr>
              <a:buClr>
                <a:srgbClr val="FFFFFF"/>
              </a:buClr>
              <a:buFont typeface="Roboto"/>
              <a:buChar char="●"/>
            </a:pPr>
            <a:endParaRPr lang="en" dirty="0">
              <a:solidFill>
                <a:srgbClr val="FFFFFF"/>
              </a:solidFill>
              <a:latin typeface="Roboto"/>
              <a:ea typeface="Roboto"/>
              <a:cs typeface="Roboto"/>
              <a:sym typeface="Roboto"/>
            </a:endParaRPr>
          </a:p>
          <a:p>
            <a:pPr>
              <a:buClr>
                <a:srgbClr val="FFFFFF"/>
              </a:buClr>
              <a:buFont typeface="Roboto"/>
              <a:buChar char="●"/>
            </a:pPr>
            <a:r>
              <a:rPr lang="en" dirty="0">
                <a:solidFill>
                  <a:srgbClr val="FFFFFF"/>
                </a:solidFill>
                <a:latin typeface="Roboto"/>
                <a:ea typeface="Roboto"/>
                <a:cs typeface="Roboto"/>
                <a:sym typeface="Roboto"/>
              </a:rPr>
              <a:t>We cannot save ourselves with works.  Titus 3:5      </a:t>
            </a:r>
          </a:p>
          <a:p>
            <a:pPr>
              <a:buClr>
                <a:srgbClr val="FFFFFF"/>
              </a:buClr>
              <a:buFont typeface="Roboto"/>
              <a:buChar char="●"/>
            </a:pPr>
            <a:endParaRPr lang="en" dirty="0">
              <a:solidFill>
                <a:srgbClr val="FFFFFF"/>
              </a:solidFill>
              <a:latin typeface="Roboto"/>
              <a:ea typeface="Roboto"/>
              <a:cs typeface="Roboto"/>
              <a:sym typeface="Roboto"/>
            </a:endParaRPr>
          </a:p>
          <a:p>
            <a:pPr>
              <a:buClr>
                <a:srgbClr val="FFFFFF"/>
              </a:buClr>
              <a:buFont typeface="Roboto"/>
              <a:buChar char="●"/>
            </a:pPr>
            <a:r>
              <a:rPr lang="en" dirty="0">
                <a:solidFill>
                  <a:srgbClr val="FFFFFF"/>
                </a:solidFill>
                <a:latin typeface="Roboto"/>
                <a:ea typeface="Roboto"/>
                <a:cs typeface="Roboto"/>
                <a:sym typeface="Roboto"/>
              </a:rPr>
              <a:t>He did not see his own faults because he was judging based on his own or the world’s standard.  Being a good person will not get me Eternal Life.</a:t>
            </a:r>
          </a:p>
          <a:p>
            <a:pPr>
              <a:buClr>
                <a:srgbClr val="FFFFFF"/>
              </a:buClr>
              <a:buFont typeface="Roboto"/>
              <a:buChar char="●"/>
            </a:pPr>
            <a:endParaRPr lang="en" dirty="0">
              <a:solidFill>
                <a:srgbClr val="FFFFFF"/>
              </a:solidFill>
              <a:latin typeface="Roboto"/>
              <a:ea typeface="Roboto"/>
              <a:cs typeface="Roboto"/>
              <a:sym typeface="Roboto"/>
            </a:endParaRPr>
          </a:p>
          <a:p>
            <a:pPr>
              <a:buClr>
                <a:srgbClr val="FFFFFF"/>
              </a:buClr>
              <a:buFont typeface="Roboto"/>
              <a:buChar char="●"/>
            </a:pPr>
            <a:r>
              <a:rPr lang="en" dirty="0">
                <a:solidFill>
                  <a:srgbClr val="FFFFFF"/>
                </a:solidFill>
                <a:latin typeface="Roboto"/>
                <a:ea typeface="Roboto"/>
                <a:cs typeface="Roboto"/>
                <a:sym typeface="Roboto"/>
              </a:rPr>
              <a:t>Having the wrong attitude toward Sin will not get you Eteranl life</a:t>
            </a:r>
          </a:p>
          <a:p>
            <a:pPr marL="114300" indent="0">
              <a:buClr>
                <a:srgbClr val="FFFFFF"/>
              </a:buClr>
              <a:buNone/>
            </a:pPr>
            <a:r>
              <a:rPr lang="en" dirty="0">
                <a:solidFill>
                  <a:srgbClr val="FFFFFF"/>
                </a:solidFill>
                <a:latin typeface="Roboto"/>
                <a:ea typeface="Roboto"/>
                <a:cs typeface="Roboto"/>
                <a:sym typeface="Roboto"/>
              </a:rPr>
              <a:t>   </a:t>
            </a:r>
          </a:p>
          <a:p>
            <a:pPr marL="114300" lvl="0" indent="0" algn="l" rtl="0">
              <a:lnSpc>
                <a:spcPct val="115000"/>
              </a:lnSpc>
              <a:spcBef>
                <a:spcPts val="0"/>
              </a:spcBef>
              <a:spcAft>
                <a:spcPts val="0"/>
              </a:spcAft>
              <a:buClr>
                <a:srgbClr val="FFFFFF"/>
              </a:buClr>
              <a:buSzPts val="1800"/>
              <a:buNone/>
            </a:pPr>
            <a:endParaRPr lang="en" dirty="0">
              <a:solidFill>
                <a:srgbClr val="FFFFFF"/>
              </a:solidFill>
              <a:latin typeface="Roboto"/>
              <a:ea typeface="Roboto"/>
              <a:cs typeface="Roboto"/>
              <a:sym typeface="Roboto"/>
            </a:endParaRPr>
          </a:p>
          <a:p>
            <a:pPr marL="457200" lvl="0" indent="-342900" algn="l" rtl="0">
              <a:lnSpc>
                <a:spcPct val="115000"/>
              </a:lnSpc>
              <a:spcBef>
                <a:spcPts val="0"/>
              </a:spcBef>
              <a:spcAft>
                <a:spcPts val="0"/>
              </a:spcAft>
              <a:buClr>
                <a:srgbClr val="FFFFFF"/>
              </a:buClr>
              <a:buSzPts val="1800"/>
              <a:buFont typeface="Roboto"/>
              <a:buChar char="●"/>
            </a:pPr>
            <a:endParaRPr lang="en" dirty="0">
              <a:solidFill>
                <a:srgbClr val="FFFFFF"/>
              </a:solidFill>
              <a:latin typeface="Roboto"/>
              <a:ea typeface="Roboto"/>
              <a:cs typeface="Roboto"/>
              <a:sym typeface="Roboto"/>
            </a:endParaRPr>
          </a:p>
          <a:p>
            <a:pPr marL="114300" lvl="0" indent="0" algn="l" rtl="0">
              <a:lnSpc>
                <a:spcPct val="115000"/>
              </a:lnSpc>
              <a:spcBef>
                <a:spcPts val="0"/>
              </a:spcBef>
              <a:spcAft>
                <a:spcPts val="0"/>
              </a:spcAft>
              <a:buClr>
                <a:srgbClr val="FFFFFF"/>
              </a:buClr>
              <a:buSzPts val="1800"/>
              <a:buNone/>
            </a:pPr>
            <a:r>
              <a:rPr lang="en" dirty="0">
                <a:solidFill>
                  <a:srgbClr val="FFFFFF"/>
                </a:solidFill>
                <a:latin typeface="Roboto"/>
                <a:ea typeface="Roboto"/>
                <a:cs typeface="Roboto"/>
                <a:sym typeface="Roboto"/>
              </a:rPr>
              <a:t> </a:t>
            </a:r>
            <a:br>
              <a:rPr lang="en" dirty="0">
                <a:solidFill>
                  <a:srgbClr val="FFFFFF"/>
                </a:solidFill>
                <a:latin typeface="Roboto"/>
                <a:ea typeface="Roboto"/>
                <a:cs typeface="Roboto"/>
                <a:sym typeface="Roboto"/>
              </a:rPr>
            </a:br>
            <a:r>
              <a:rPr lang="en" dirty="0">
                <a:solidFill>
                  <a:srgbClr val="FFFFFF"/>
                </a:solidFill>
                <a:latin typeface="Roboto"/>
                <a:ea typeface="Roboto"/>
                <a:cs typeface="Roboto"/>
                <a:sym typeface="Roboto"/>
              </a:rPr>
              <a:t> </a:t>
            </a:r>
            <a:endParaRPr dirty="0">
              <a:solidFill>
                <a:srgbClr val="FFFFFF"/>
              </a:solidFill>
              <a:latin typeface="Roboto"/>
              <a:ea typeface="Roboto"/>
              <a:cs typeface="Roboto"/>
              <a:sym typeface="Roboto"/>
            </a:endParaRPr>
          </a:p>
        </p:txBody>
      </p:sp>
    </p:spTree>
    <p:extLst>
      <p:ext uri="{BB962C8B-B14F-4D97-AF65-F5344CB8AC3E}">
        <p14:creationId xmlns:p14="http://schemas.microsoft.com/office/powerpoint/2010/main" val="349779917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8"/>
        <p:cNvGrpSpPr/>
        <p:nvPr/>
      </p:nvGrpSpPr>
      <p:grpSpPr>
        <a:xfrm>
          <a:off x="0" y="0"/>
          <a:ext cx="0" cy="0"/>
          <a:chOff x="0" y="0"/>
          <a:chExt cx="0" cy="0"/>
        </a:xfrm>
      </p:grpSpPr>
      <p:sp>
        <p:nvSpPr>
          <p:cNvPr id="109" name="Google Shape;109;p27"/>
          <p:cNvSpPr/>
          <p:nvPr/>
        </p:nvSpPr>
        <p:spPr>
          <a:xfrm>
            <a:off x="161369" y="159576"/>
            <a:ext cx="8696303" cy="4983923"/>
          </a:xfrm>
          <a:prstGeom prst="rect">
            <a:avLst/>
          </a:prstGeom>
          <a:solidFill>
            <a:srgbClr val="545454">
              <a:alpha val="42750"/>
            </a:srgbClr>
          </a:solidFill>
          <a:ln w="38100" cap="flat" cmpd="sng">
            <a:solidFill>
              <a:srgbClr val="FFFFFF"/>
            </a:solidFill>
            <a:prstDash val="solid"/>
            <a:round/>
            <a:headEnd type="none" w="sm" len="sm"/>
            <a:tailEnd type="none" w="sm" len="sm"/>
          </a:ln>
          <a:effectLst>
            <a:outerShdw blurRad="14288" algn="bl" rotWithShape="0">
              <a:srgbClr val="000000">
                <a:alpha val="5098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10" name="Google Shape;110;p27"/>
          <p:cNvSpPr txBox="1">
            <a:spLocks noGrp="1"/>
          </p:cNvSpPr>
          <p:nvPr>
            <p:ph type="title"/>
          </p:nvPr>
        </p:nvSpPr>
        <p:spPr>
          <a:xfrm>
            <a:off x="161368" y="159576"/>
            <a:ext cx="8696303" cy="572700"/>
          </a:xfrm>
          <a:prstGeom prst="rect">
            <a:avLst/>
          </a:prstGeom>
          <a:noFill/>
          <a:ln>
            <a:noFill/>
          </a:ln>
          <a:effectLst>
            <a:outerShdw blurRad="57150" dist="19050" dir="5400000" algn="bl" rotWithShape="0">
              <a:srgbClr val="000000">
                <a:alpha val="49800"/>
              </a:srgbClr>
            </a:outerShdw>
          </a:effectLst>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US" dirty="0">
                <a:latin typeface="Roboto Medium"/>
                <a:ea typeface="Roboto Medium"/>
                <a:cs typeface="Roboto Medium"/>
                <a:sym typeface="Roboto Medium"/>
              </a:rPr>
              <a:t>Conclusion </a:t>
            </a:r>
            <a:endParaRPr dirty="0">
              <a:latin typeface="Roboto Medium"/>
              <a:ea typeface="Roboto Medium"/>
              <a:cs typeface="Roboto Medium"/>
              <a:sym typeface="Roboto Medium"/>
            </a:endParaRPr>
          </a:p>
        </p:txBody>
      </p:sp>
      <p:sp>
        <p:nvSpPr>
          <p:cNvPr id="111" name="Google Shape;111;p27"/>
          <p:cNvSpPr txBox="1">
            <a:spLocks noGrp="1"/>
          </p:cNvSpPr>
          <p:nvPr>
            <p:ph type="body" idx="1"/>
          </p:nvPr>
        </p:nvSpPr>
        <p:spPr>
          <a:xfrm>
            <a:off x="161367" y="732276"/>
            <a:ext cx="8077469" cy="3636524"/>
          </a:xfrm>
          <a:prstGeom prst="rect">
            <a:avLst/>
          </a:prstGeom>
          <a:noFill/>
          <a:ln>
            <a:noFill/>
          </a:ln>
          <a:effectLst>
            <a:outerShdw blurRad="57150" dist="19050" dir="5400000" algn="bl" rotWithShape="0">
              <a:srgbClr val="000000">
                <a:alpha val="49800"/>
              </a:srgbClr>
            </a:outerShdw>
          </a:effectLst>
        </p:spPr>
        <p:txBody>
          <a:bodyPr spcFirstLastPara="1" wrap="square" lIns="91425" tIns="91425" rIns="91425" bIns="91425" anchor="t" anchorCtr="0">
            <a:noAutofit/>
          </a:bodyPr>
          <a:lstStyle/>
          <a:p>
            <a:pPr>
              <a:buClr>
                <a:srgbClr val="FFFFFF"/>
              </a:buClr>
              <a:buFont typeface="Roboto"/>
              <a:buChar char="●"/>
            </a:pPr>
            <a:r>
              <a:rPr lang="en" dirty="0">
                <a:solidFill>
                  <a:srgbClr val="FFFFFF"/>
                </a:solidFill>
                <a:latin typeface="Roboto"/>
                <a:ea typeface="Roboto"/>
                <a:cs typeface="Roboto"/>
                <a:sym typeface="Roboto"/>
              </a:rPr>
              <a:t>What sin or sins are you not willing to give up?   </a:t>
            </a:r>
          </a:p>
          <a:p>
            <a:pPr>
              <a:buClr>
                <a:srgbClr val="FFFFFF"/>
              </a:buClr>
              <a:buFont typeface="Roboto"/>
              <a:buChar char="●"/>
            </a:pPr>
            <a:endParaRPr lang="en" dirty="0">
              <a:solidFill>
                <a:srgbClr val="FFFFFF"/>
              </a:solidFill>
              <a:latin typeface="Roboto"/>
              <a:ea typeface="Roboto"/>
              <a:cs typeface="Roboto"/>
              <a:sym typeface="Roboto"/>
            </a:endParaRPr>
          </a:p>
          <a:p>
            <a:pPr>
              <a:buClr>
                <a:srgbClr val="FFFFFF"/>
              </a:buClr>
              <a:buFont typeface="Roboto"/>
              <a:buChar char="●"/>
            </a:pPr>
            <a:r>
              <a:rPr lang="en" dirty="0">
                <a:solidFill>
                  <a:srgbClr val="FFFFFF"/>
                </a:solidFill>
                <a:latin typeface="Roboto"/>
                <a:ea typeface="Roboto"/>
                <a:cs typeface="Roboto"/>
                <a:sym typeface="Roboto"/>
              </a:rPr>
              <a:t>What sin is worth losing your soul?  </a:t>
            </a:r>
          </a:p>
          <a:p>
            <a:pPr>
              <a:buClr>
                <a:srgbClr val="FFFFFF"/>
              </a:buClr>
              <a:buFont typeface="Roboto"/>
              <a:buChar char="●"/>
            </a:pPr>
            <a:endParaRPr lang="en" dirty="0">
              <a:solidFill>
                <a:srgbClr val="FFFFFF"/>
              </a:solidFill>
              <a:latin typeface="Roboto"/>
              <a:ea typeface="Roboto"/>
              <a:cs typeface="Roboto"/>
              <a:sym typeface="Roboto"/>
            </a:endParaRPr>
          </a:p>
          <a:p>
            <a:pPr>
              <a:buClr>
                <a:srgbClr val="FFFFFF"/>
              </a:buClr>
              <a:buFont typeface="Roboto"/>
              <a:buChar char="●"/>
            </a:pPr>
            <a:r>
              <a:rPr lang="en" dirty="0">
                <a:solidFill>
                  <a:srgbClr val="FFFFFF"/>
                </a:solidFill>
                <a:latin typeface="Roboto"/>
                <a:ea typeface="Roboto"/>
                <a:cs typeface="Roboto"/>
                <a:sym typeface="Roboto"/>
              </a:rPr>
              <a:t>We do not fight the battle of Faith alone.  We have God the Fahter,  our Savior Jesus Chist, Holy Spirit, His Church, our brothers and sisters to love, encourage, help, and to admonish us as required.    </a:t>
            </a:r>
          </a:p>
          <a:p>
            <a:pPr>
              <a:buClr>
                <a:srgbClr val="FFFFFF"/>
              </a:buClr>
              <a:buFont typeface="Roboto"/>
              <a:buChar char="●"/>
            </a:pPr>
            <a:endParaRPr lang="en" dirty="0">
              <a:solidFill>
                <a:srgbClr val="FFFFFF"/>
              </a:solidFill>
              <a:latin typeface="Roboto"/>
              <a:ea typeface="Roboto"/>
              <a:cs typeface="Roboto"/>
              <a:sym typeface="Roboto"/>
            </a:endParaRPr>
          </a:p>
          <a:p>
            <a:pPr>
              <a:buClr>
                <a:srgbClr val="FFFFFF"/>
              </a:buClr>
              <a:buFont typeface="Roboto"/>
              <a:buChar char="●"/>
            </a:pPr>
            <a:r>
              <a:rPr lang="en" dirty="0">
                <a:solidFill>
                  <a:srgbClr val="FFFFFF"/>
                </a:solidFill>
                <a:latin typeface="Roboto"/>
                <a:ea typeface="Roboto"/>
                <a:cs typeface="Roboto"/>
                <a:sym typeface="Roboto"/>
              </a:rPr>
              <a:t>We are in a Spirtual War Chirst has won that war and you can become part of His Army</a:t>
            </a:r>
          </a:p>
          <a:p>
            <a:pPr>
              <a:buClr>
                <a:srgbClr val="FFFFFF"/>
              </a:buClr>
              <a:buFont typeface="Roboto"/>
              <a:buChar char="●"/>
            </a:pPr>
            <a:endParaRPr lang="en" dirty="0">
              <a:solidFill>
                <a:srgbClr val="FFFFFF"/>
              </a:solidFill>
              <a:latin typeface="Roboto"/>
              <a:ea typeface="Roboto"/>
              <a:cs typeface="Roboto"/>
              <a:sym typeface="Roboto"/>
            </a:endParaRPr>
          </a:p>
          <a:p>
            <a:pPr>
              <a:buClr>
                <a:srgbClr val="FFFFFF"/>
              </a:buClr>
              <a:buFont typeface="Roboto"/>
              <a:buChar char="●"/>
            </a:pPr>
            <a:r>
              <a:rPr lang="en" dirty="0">
                <a:solidFill>
                  <a:srgbClr val="FFFFFF"/>
                </a:solidFill>
                <a:latin typeface="Roboto"/>
                <a:ea typeface="Roboto"/>
                <a:cs typeface="Roboto"/>
                <a:sym typeface="Roboto"/>
              </a:rPr>
              <a:t>If you live your life without God, you will fail and you will not be happy!  </a:t>
            </a:r>
          </a:p>
          <a:p>
            <a:pPr marL="114300" indent="0">
              <a:buClr>
                <a:srgbClr val="FFFFFF"/>
              </a:buClr>
              <a:buNone/>
            </a:pPr>
            <a:r>
              <a:rPr lang="en" dirty="0">
                <a:solidFill>
                  <a:srgbClr val="FFFFFF"/>
                </a:solidFill>
                <a:latin typeface="Roboto"/>
                <a:ea typeface="Roboto"/>
                <a:cs typeface="Roboto"/>
                <a:sym typeface="Roboto"/>
              </a:rPr>
              <a:t>   </a:t>
            </a:r>
          </a:p>
          <a:p>
            <a:pPr marL="114300" lvl="0" indent="0" algn="l" rtl="0">
              <a:lnSpc>
                <a:spcPct val="115000"/>
              </a:lnSpc>
              <a:spcBef>
                <a:spcPts val="0"/>
              </a:spcBef>
              <a:spcAft>
                <a:spcPts val="0"/>
              </a:spcAft>
              <a:buClr>
                <a:srgbClr val="FFFFFF"/>
              </a:buClr>
              <a:buSzPts val="1800"/>
              <a:buNone/>
            </a:pPr>
            <a:endParaRPr lang="en" dirty="0">
              <a:solidFill>
                <a:srgbClr val="FFFFFF"/>
              </a:solidFill>
              <a:latin typeface="Roboto"/>
              <a:ea typeface="Roboto"/>
              <a:cs typeface="Roboto"/>
              <a:sym typeface="Roboto"/>
            </a:endParaRPr>
          </a:p>
          <a:p>
            <a:pPr marL="457200" lvl="0" indent="-342900" algn="l" rtl="0">
              <a:lnSpc>
                <a:spcPct val="115000"/>
              </a:lnSpc>
              <a:spcBef>
                <a:spcPts val="0"/>
              </a:spcBef>
              <a:spcAft>
                <a:spcPts val="0"/>
              </a:spcAft>
              <a:buClr>
                <a:srgbClr val="FFFFFF"/>
              </a:buClr>
              <a:buSzPts val="1800"/>
              <a:buFont typeface="Roboto"/>
              <a:buChar char="●"/>
            </a:pPr>
            <a:endParaRPr lang="en" dirty="0">
              <a:solidFill>
                <a:srgbClr val="FFFFFF"/>
              </a:solidFill>
              <a:latin typeface="Roboto"/>
              <a:ea typeface="Roboto"/>
              <a:cs typeface="Roboto"/>
              <a:sym typeface="Roboto"/>
            </a:endParaRPr>
          </a:p>
          <a:p>
            <a:pPr marL="114300" lvl="0" indent="0" algn="l" rtl="0">
              <a:lnSpc>
                <a:spcPct val="115000"/>
              </a:lnSpc>
              <a:spcBef>
                <a:spcPts val="0"/>
              </a:spcBef>
              <a:spcAft>
                <a:spcPts val="0"/>
              </a:spcAft>
              <a:buClr>
                <a:srgbClr val="FFFFFF"/>
              </a:buClr>
              <a:buSzPts val="1800"/>
              <a:buNone/>
            </a:pPr>
            <a:r>
              <a:rPr lang="en" dirty="0">
                <a:solidFill>
                  <a:srgbClr val="FFFFFF"/>
                </a:solidFill>
                <a:latin typeface="Roboto"/>
                <a:ea typeface="Roboto"/>
                <a:cs typeface="Roboto"/>
                <a:sym typeface="Roboto"/>
              </a:rPr>
              <a:t> </a:t>
            </a:r>
            <a:br>
              <a:rPr lang="en" dirty="0">
                <a:solidFill>
                  <a:srgbClr val="FFFFFF"/>
                </a:solidFill>
                <a:latin typeface="Roboto"/>
                <a:ea typeface="Roboto"/>
                <a:cs typeface="Roboto"/>
                <a:sym typeface="Roboto"/>
              </a:rPr>
            </a:br>
            <a:r>
              <a:rPr lang="en" dirty="0">
                <a:solidFill>
                  <a:srgbClr val="FFFFFF"/>
                </a:solidFill>
                <a:latin typeface="Roboto"/>
                <a:ea typeface="Roboto"/>
                <a:cs typeface="Roboto"/>
                <a:sym typeface="Roboto"/>
              </a:rPr>
              <a:t> </a:t>
            </a:r>
            <a:endParaRPr dirty="0">
              <a:solidFill>
                <a:srgbClr val="FFFFFF"/>
              </a:solidFill>
              <a:latin typeface="Roboto"/>
              <a:ea typeface="Roboto"/>
              <a:cs typeface="Roboto"/>
              <a:sym typeface="Roboto"/>
            </a:endParaRPr>
          </a:p>
        </p:txBody>
      </p:sp>
    </p:spTree>
    <p:extLst>
      <p:ext uri="{BB962C8B-B14F-4D97-AF65-F5344CB8AC3E}">
        <p14:creationId xmlns:p14="http://schemas.microsoft.com/office/powerpoint/2010/main" val="264168473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8"/>
        <p:cNvGrpSpPr/>
        <p:nvPr/>
      </p:nvGrpSpPr>
      <p:grpSpPr>
        <a:xfrm>
          <a:off x="0" y="0"/>
          <a:ext cx="0" cy="0"/>
          <a:chOff x="0" y="0"/>
          <a:chExt cx="0" cy="0"/>
        </a:xfrm>
      </p:grpSpPr>
      <p:sp>
        <p:nvSpPr>
          <p:cNvPr id="109" name="Google Shape;109;p27"/>
          <p:cNvSpPr/>
          <p:nvPr/>
        </p:nvSpPr>
        <p:spPr>
          <a:xfrm>
            <a:off x="161369" y="159576"/>
            <a:ext cx="8696303" cy="4983923"/>
          </a:xfrm>
          <a:prstGeom prst="rect">
            <a:avLst/>
          </a:prstGeom>
          <a:solidFill>
            <a:srgbClr val="545454">
              <a:alpha val="42750"/>
            </a:srgbClr>
          </a:solidFill>
          <a:ln w="38100" cap="flat" cmpd="sng">
            <a:solidFill>
              <a:srgbClr val="FFFFFF"/>
            </a:solidFill>
            <a:prstDash val="solid"/>
            <a:round/>
            <a:headEnd type="none" w="sm" len="sm"/>
            <a:tailEnd type="none" w="sm" len="sm"/>
          </a:ln>
          <a:effectLst>
            <a:outerShdw blurRad="14288" algn="bl" rotWithShape="0">
              <a:srgbClr val="000000">
                <a:alpha val="5098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10" name="Google Shape;110;p27"/>
          <p:cNvSpPr txBox="1">
            <a:spLocks noGrp="1"/>
          </p:cNvSpPr>
          <p:nvPr>
            <p:ph type="title"/>
          </p:nvPr>
        </p:nvSpPr>
        <p:spPr>
          <a:xfrm>
            <a:off x="161368" y="159576"/>
            <a:ext cx="8696303" cy="572700"/>
          </a:xfrm>
          <a:prstGeom prst="rect">
            <a:avLst/>
          </a:prstGeom>
          <a:noFill/>
          <a:ln>
            <a:noFill/>
          </a:ln>
          <a:effectLst>
            <a:outerShdw blurRad="57150" dist="19050" dir="5400000" algn="bl" rotWithShape="0">
              <a:srgbClr val="000000">
                <a:alpha val="49800"/>
              </a:srgbClr>
            </a:outerShdw>
          </a:effectLst>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US" dirty="0">
                <a:latin typeface="Roboto Medium"/>
                <a:ea typeface="Roboto Medium"/>
                <a:cs typeface="Roboto Medium"/>
                <a:sym typeface="Roboto Medium"/>
              </a:rPr>
              <a:t>Conclusion </a:t>
            </a:r>
            <a:endParaRPr dirty="0">
              <a:latin typeface="Roboto Medium"/>
              <a:ea typeface="Roboto Medium"/>
              <a:cs typeface="Roboto Medium"/>
              <a:sym typeface="Roboto Medium"/>
            </a:endParaRPr>
          </a:p>
        </p:txBody>
      </p:sp>
      <p:sp>
        <p:nvSpPr>
          <p:cNvPr id="111" name="Google Shape;111;p27"/>
          <p:cNvSpPr txBox="1">
            <a:spLocks noGrp="1"/>
          </p:cNvSpPr>
          <p:nvPr>
            <p:ph type="body" idx="1"/>
          </p:nvPr>
        </p:nvSpPr>
        <p:spPr>
          <a:xfrm>
            <a:off x="161367" y="732276"/>
            <a:ext cx="8077469" cy="3636524"/>
          </a:xfrm>
          <a:prstGeom prst="rect">
            <a:avLst/>
          </a:prstGeom>
          <a:noFill/>
          <a:ln>
            <a:noFill/>
          </a:ln>
          <a:effectLst>
            <a:outerShdw blurRad="57150" dist="19050" dir="5400000" algn="bl" rotWithShape="0">
              <a:srgbClr val="000000">
                <a:alpha val="49800"/>
              </a:srgbClr>
            </a:outerShdw>
          </a:effectLst>
        </p:spPr>
        <p:txBody>
          <a:bodyPr spcFirstLastPara="1" wrap="square" lIns="91425" tIns="91425" rIns="91425" bIns="91425" anchor="t" anchorCtr="0">
            <a:noAutofit/>
          </a:bodyPr>
          <a:lstStyle/>
          <a:p>
            <a:pPr>
              <a:buClr>
                <a:srgbClr val="FFFFFF"/>
              </a:buClr>
              <a:buFont typeface="Roboto"/>
              <a:buChar char="●"/>
            </a:pPr>
            <a:r>
              <a:rPr lang="en" dirty="0">
                <a:solidFill>
                  <a:srgbClr val="FFFFFF"/>
                </a:solidFill>
                <a:latin typeface="Roboto"/>
                <a:ea typeface="Roboto"/>
                <a:cs typeface="Roboto"/>
                <a:sym typeface="Roboto"/>
              </a:rPr>
              <a:t>Arise and be Baptized for the remmision of your sins calling on the name of the Lord.  </a:t>
            </a:r>
          </a:p>
          <a:p>
            <a:pPr>
              <a:buClr>
                <a:srgbClr val="FFFFFF"/>
              </a:buClr>
              <a:buFont typeface="Roboto"/>
              <a:buChar char="●"/>
            </a:pPr>
            <a:endParaRPr lang="en" dirty="0">
              <a:solidFill>
                <a:srgbClr val="FFFFFF"/>
              </a:solidFill>
              <a:latin typeface="Roboto"/>
              <a:ea typeface="Roboto"/>
              <a:cs typeface="Roboto"/>
              <a:sym typeface="Roboto"/>
            </a:endParaRPr>
          </a:p>
          <a:p>
            <a:pPr>
              <a:buClr>
                <a:srgbClr val="FFFFFF"/>
              </a:buClr>
              <a:buFont typeface="Roboto"/>
              <a:buChar char="●"/>
            </a:pPr>
            <a:r>
              <a:rPr lang="en" dirty="0">
                <a:solidFill>
                  <a:srgbClr val="FFFFFF"/>
                </a:solidFill>
                <a:latin typeface="Roboto"/>
                <a:ea typeface="Roboto"/>
                <a:cs typeface="Roboto"/>
                <a:sym typeface="Roboto"/>
              </a:rPr>
              <a:t>Confess and Repent of your sin or sins and ask the Lord to help you fight the fight of faith.  </a:t>
            </a:r>
          </a:p>
          <a:p>
            <a:pPr>
              <a:buClr>
                <a:srgbClr val="FFFFFF"/>
              </a:buClr>
              <a:buFont typeface="Roboto"/>
              <a:buChar char="●"/>
            </a:pPr>
            <a:endParaRPr lang="en" dirty="0">
              <a:solidFill>
                <a:srgbClr val="FFFFFF"/>
              </a:solidFill>
              <a:latin typeface="Roboto"/>
              <a:ea typeface="Roboto"/>
              <a:cs typeface="Roboto"/>
              <a:sym typeface="Roboto"/>
            </a:endParaRPr>
          </a:p>
          <a:p>
            <a:pPr>
              <a:buClr>
                <a:srgbClr val="FFFFFF"/>
              </a:buClr>
              <a:buFont typeface="Roboto"/>
              <a:buChar char="●"/>
            </a:pPr>
            <a:r>
              <a:rPr lang="en-US" b="1" i="1" dirty="0">
                <a:solidFill>
                  <a:schemeClr val="tx1"/>
                </a:solidFill>
                <a:latin typeface="Roboto"/>
                <a:ea typeface="Roboto"/>
                <a:cs typeface="Roboto"/>
                <a:sym typeface="Roboto"/>
              </a:rPr>
              <a:t>II Chronicles 7:29 (N</a:t>
            </a:r>
            <a:r>
              <a:rPr lang="en-US" i="1" dirty="0">
                <a:solidFill>
                  <a:schemeClr val="tx1"/>
                </a:solidFill>
                <a:latin typeface="Roboto Medium"/>
                <a:ea typeface="Roboto Medium"/>
                <a:cs typeface="Roboto Medium"/>
                <a:sym typeface="Roboto Medium"/>
              </a:rPr>
              <a:t>KJV)</a:t>
            </a:r>
            <a:br>
              <a:rPr lang="en-US" b="1" i="1" dirty="0">
                <a:solidFill>
                  <a:schemeClr val="tx1"/>
                </a:solidFill>
                <a:latin typeface="Roboto"/>
                <a:ea typeface="Roboto"/>
                <a:cs typeface="Roboto"/>
                <a:sym typeface="Roboto"/>
              </a:rPr>
            </a:br>
            <a:r>
              <a:rPr lang="en-US" b="1" i="1" dirty="0">
                <a:solidFill>
                  <a:schemeClr val="tx1"/>
                </a:solidFill>
                <a:latin typeface="Roboto"/>
                <a:ea typeface="Roboto"/>
                <a:cs typeface="Roboto"/>
                <a:sym typeface="Roboto"/>
              </a:rPr>
              <a:t>If My people who are called by My name will humble themselves and pray and seek My face, and turn from their wicked ways, then I will hear from heaven and will forgive their sin and heal their land.  </a:t>
            </a:r>
          </a:p>
          <a:p>
            <a:pPr>
              <a:buClr>
                <a:srgbClr val="FFFFFF"/>
              </a:buClr>
              <a:buFont typeface="Roboto"/>
              <a:buChar char="●"/>
            </a:pPr>
            <a:endParaRPr lang="en-US" b="1" i="1" dirty="0">
              <a:solidFill>
                <a:schemeClr val="tx1"/>
              </a:solidFill>
              <a:latin typeface="Roboto"/>
              <a:ea typeface="Roboto"/>
              <a:cs typeface="Roboto Medium"/>
              <a:sym typeface="Roboto"/>
            </a:endParaRPr>
          </a:p>
          <a:p>
            <a:pPr>
              <a:buClr>
                <a:srgbClr val="FFFFFF"/>
              </a:buClr>
              <a:buFont typeface="Roboto"/>
              <a:buChar char="●"/>
            </a:pPr>
            <a:r>
              <a:rPr lang="en-US" b="1" i="1" dirty="0">
                <a:solidFill>
                  <a:schemeClr val="tx1"/>
                </a:solidFill>
                <a:latin typeface="Roboto"/>
                <a:ea typeface="Roboto"/>
                <a:cs typeface="Roboto Medium"/>
                <a:sym typeface="Roboto"/>
              </a:rPr>
              <a:t>It starts with you, and you must decide!  </a:t>
            </a:r>
            <a:endParaRPr lang="en-US" i="1" dirty="0">
              <a:solidFill>
                <a:schemeClr val="tx1"/>
              </a:solidFill>
              <a:latin typeface="Roboto Medium"/>
              <a:ea typeface="Roboto Medium"/>
              <a:cs typeface="Roboto Medium"/>
              <a:sym typeface="Roboto Medium"/>
            </a:endParaRPr>
          </a:p>
          <a:p>
            <a:pPr>
              <a:buClr>
                <a:srgbClr val="FFFFFF"/>
              </a:buClr>
              <a:buFont typeface="Roboto"/>
              <a:buChar char="●"/>
            </a:pPr>
            <a:endParaRPr lang="en" dirty="0">
              <a:solidFill>
                <a:srgbClr val="FFFFFF"/>
              </a:solidFill>
              <a:latin typeface="Roboto"/>
              <a:ea typeface="Roboto"/>
              <a:cs typeface="Roboto"/>
              <a:sym typeface="Roboto"/>
            </a:endParaRPr>
          </a:p>
          <a:p>
            <a:pPr marL="457200" lvl="0" indent="-342900" algn="l" rtl="0">
              <a:lnSpc>
                <a:spcPct val="115000"/>
              </a:lnSpc>
              <a:spcBef>
                <a:spcPts val="0"/>
              </a:spcBef>
              <a:spcAft>
                <a:spcPts val="0"/>
              </a:spcAft>
              <a:buClr>
                <a:srgbClr val="FFFFFF"/>
              </a:buClr>
              <a:buSzPts val="1800"/>
              <a:buFont typeface="Roboto"/>
              <a:buChar char="●"/>
            </a:pPr>
            <a:endParaRPr lang="en" dirty="0">
              <a:solidFill>
                <a:srgbClr val="FFFFFF"/>
              </a:solidFill>
              <a:latin typeface="Roboto"/>
              <a:ea typeface="Roboto"/>
              <a:cs typeface="Roboto"/>
              <a:sym typeface="Roboto"/>
            </a:endParaRPr>
          </a:p>
          <a:p>
            <a:pPr marL="114300" lvl="0" indent="0" algn="l" rtl="0">
              <a:lnSpc>
                <a:spcPct val="115000"/>
              </a:lnSpc>
              <a:spcBef>
                <a:spcPts val="0"/>
              </a:spcBef>
              <a:spcAft>
                <a:spcPts val="0"/>
              </a:spcAft>
              <a:buClr>
                <a:srgbClr val="FFFFFF"/>
              </a:buClr>
              <a:buSzPts val="1800"/>
              <a:buNone/>
            </a:pPr>
            <a:r>
              <a:rPr lang="en" dirty="0">
                <a:solidFill>
                  <a:srgbClr val="FFFFFF"/>
                </a:solidFill>
                <a:latin typeface="Roboto"/>
                <a:ea typeface="Roboto"/>
                <a:cs typeface="Roboto"/>
                <a:sym typeface="Roboto"/>
              </a:rPr>
              <a:t> </a:t>
            </a:r>
            <a:br>
              <a:rPr lang="en" dirty="0">
                <a:solidFill>
                  <a:srgbClr val="FFFFFF"/>
                </a:solidFill>
                <a:latin typeface="Roboto"/>
                <a:ea typeface="Roboto"/>
                <a:cs typeface="Roboto"/>
                <a:sym typeface="Roboto"/>
              </a:rPr>
            </a:br>
            <a:r>
              <a:rPr lang="en" dirty="0">
                <a:solidFill>
                  <a:srgbClr val="FFFFFF"/>
                </a:solidFill>
                <a:latin typeface="Roboto"/>
                <a:ea typeface="Roboto"/>
                <a:cs typeface="Roboto"/>
                <a:sym typeface="Roboto"/>
              </a:rPr>
              <a:t> </a:t>
            </a:r>
            <a:endParaRPr dirty="0">
              <a:solidFill>
                <a:srgbClr val="FFFFFF"/>
              </a:solidFill>
              <a:latin typeface="Roboto"/>
              <a:ea typeface="Roboto"/>
              <a:cs typeface="Roboto"/>
              <a:sym typeface="Roboto"/>
            </a:endParaRPr>
          </a:p>
        </p:txBody>
      </p:sp>
    </p:spTree>
    <p:extLst>
      <p:ext uri="{BB962C8B-B14F-4D97-AF65-F5344CB8AC3E}">
        <p14:creationId xmlns:p14="http://schemas.microsoft.com/office/powerpoint/2010/main" val="417240949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862</Words>
  <Application>Microsoft Office PowerPoint</Application>
  <PresentationFormat>On-screen Show (16:9)</PresentationFormat>
  <Paragraphs>97</Paragraphs>
  <Slides>10</Slides>
  <Notes>10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Roboto</vt:lpstr>
      <vt:lpstr>Roboto Medium</vt:lpstr>
      <vt:lpstr>Arial</vt:lpstr>
      <vt:lpstr>Simple Light</vt:lpstr>
      <vt:lpstr>Simple Dark</vt:lpstr>
      <vt:lpstr>The Rich Young Ruler  Mark 10:17-31 What must I do to Inherit Eternal Life?  </vt:lpstr>
      <vt:lpstr>Introduction:  Questions That you must answer </vt:lpstr>
      <vt:lpstr>There is Hope and there is a Way! </vt:lpstr>
      <vt:lpstr>Must Remember    </vt:lpstr>
      <vt:lpstr>The Rich Yong Ruler     </vt:lpstr>
      <vt:lpstr>Three Lessons from The Rich Yong Ruler     </vt:lpstr>
      <vt:lpstr>We cannot save ourselves  </vt:lpstr>
      <vt:lpstr>Conclusion </vt:lpstr>
      <vt:lpstr>Conclusion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Rich Young Ruler Mark 10:17-31</dc:title>
  <dc:creator>Becky Tooley</dc:creator>
  <cp:lastModifiedBy>Becky</cp:lastModifiedBy>
  <cp:revision>2</cp:revision>
  <dcterms:modified xsi:type="dcterms:W3CDTF">2022-07-03T14:17:39Z</dcterms:modified>
</cp:coreProperties>
</file>