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5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9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713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929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83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258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9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15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1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4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0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2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6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2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5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55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17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3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8" y="1005358"/>
            <a:ext cx="80621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Avoiding </a:t>
            </a:r>
            <a:r>
              <a:rPr lang="en-US" sz="40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Evil – </a:t>
            </a:r>
            <a:r>
              <a:rPr lang="en-US" sz="32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(</a:t>
            </a:r>
            <a:r>
              <a:rPr lang="en-US" sz="28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  <a:r>
              <a:rPr lang="en-US" sz="2800" baseline="300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st</a:t>
            </a:r>
            <a:r>
              <a:rPr lang="en-US" sz="28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Thessalonians 5:15-22)</a:t>
            </a:r>
            <a:endParaRPr lang="en-US" sz="2800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8338" y="2241729"/>
            <a:ext cx="770156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Definition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How To Avoid Evil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Our Decisions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Appearance Of Evil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Consequences Of </a:t>
            </a:r>
            <a:r>
              <a:rPr lang="en-US" sz="2800" u="sng" dirty="0">
                <a:latin typeface="Arial Black" panose="020B0A04020102020204" pitchFamily="34" charset="0"/>
              </a:rPr>
              <a:t>NOT</a:t>
            </a:r>
            <a:r>
              <a:rPr lang="en-US" sz="2800" dirty="0">
                <a:latin typeface="Arial Black" panose="020B0A04020102020204" pitchFamily="34" charset="0"/>
              </a:rPr>
              <a:t> Avoiding Evil</a:t>
            </a:r>
          </a:p>
        </p:txBody>
      </p:sp>
    </p:spTree>
    <p:extLst>
      <p:ext uri="{BB962C8B-B14F-4D97-AF65-F5344CB8AC3E}">
        <p14:creationId xmlns:p14="http://schemas.microsoft.com/office/powerpoint/2010/main" val="330380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8652" y="966721"/>
            <a:ext cx="4018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What is Evil?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337" y="2393056"/>
            <a:ext cx="77788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Something That Is Morally Bad Or </a:t>
            </a:r>
            <a:r>
              <a:rPr lang="en-US" sz="2800" dirty="0" smtClean="0">
                <a:latin typeface="Arial Black" panose="020B0A04020102020204" pitchFamily="34" charset="0"/>
              </a:rPr>
              <a:t>Wrong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Something That Causes Harm Or Distress</a:t>
            </a:r>
          </a:p>
        </p:txBody>
      </p:sp>
    </p:spTree>
    <p:extLst>
      <p:ext uri="{BB962C8B-B14F-4D97-AF65-F5344CB8AC3E}">
        <p14:creationId xmlns:p14="http://schemas.microsoft.com/office/powerpoint/2010/main" val="156511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068" y="876570"/>
            <a:ext cx="7083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How Do We Avoid Evil?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155" y="2283585"/>
            <a:ext cx="816520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Test Everything </a:t>
            </a:r>
            <a:r>
              <a:rPr lang="en-US" sz="2400" dirty="0">
                <a:latin typeface="Arial Black" panose="020B0A04020102020204" pitchFamily="34" charset="0"/>
              </a:rPr>
              <a:t>(1</a:t>
            </a:r>
            <a:r>
              <a:rPr lang="en-US" sz="2400" baseline="30000" dirty="0">
                <a:latin typeface="Arial Black" panose="020B0A04020102020204" pitchFamily="34" charset="0"/>
              </a:rPr>
              <a:t>st</a:t>
            </a:r>
            <a:r>
              <a:rPr lang="en-US" sz="2400" dirty="0">
                <a:latin typeface="Arial Black" panose="020B0A04020102020204" pitchFamily="34" charset="0"/>
              </a:rPr>
              <a:t> Thessalonians </a:t>
            </a:r>
            <a:r>
              <a:rPr lang="en-US" sz="2400" dirty="0" smtClean="0">
                <a:latin typeface="Arial Black" panose="020B0A04020102020204" pitchFamily="34" charset="0"/>
              </a:rPr>
              <a:t>5:21; Proverbs 4:13-15)</a:t>
            </a:r>
          </a:p>
          <a:p>
            <a:endParaRPr lang="en-US" sz="2400" dirty="0" smtClean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Prayer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>
                <a:latin typeface="Arial Black" panose="020B0A04020102020204" pitchFamily="34" charset="0"/>
              </a:rPr>
              <a:t>(2</a:t>
            </a:r>
            <a:r>
              <a:rPr lang="en-US" sz="2400" baseline="30000" dirty="0">
                <a:latin typeface="Arial Black" panose="020B0A04020102020204" pitchFamily="34" charset="0"/>
              </a:rPr>
              <a:t>nd</a:t>
            </a:r>
            <a:r>
              <a:rPr lang="en-US" sz="2400" dirty="0">
                <a:latin typeface="Arial Black" panose="020B0A04020102020204" pitchFamily="34" charset="0"/>
              </a:rPr>
              <a:t> Thessalonians 3:1-5; James 1:5-8</a:t>
            </a:r>
            <a:r>
              <a:rPr lang="en-US" sz="2400" dirty="0" smtClean="0">
                <a:latin typeface="Arial Black" panose="020B0A040201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4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Stay Busy </a:t>
            </a:r>
            <a:r>
              <a:rPr lang="en-US" sz="2400" dirty="0">
                <a:latin typeface="Arial Black" panose="020B0A04020102020204" pitchFamily="34" charset="0"/>
              </a:rPr>
              <a:t>(2</a:t>
            </a:r>
            <a:r>
              <a:rPr lang="en-US" sz="2400" baseline="30000" dirty="0">
                <a:latin typeface="Arial Black" panose="020B0A04020102020204" pitchFamily="34" charset="0"/>
              </a:rPr>
              <a:t>nd</a:t>
            </a:r>
            <a:r>
              <a:rPr lang="en-US" sz="2400" dirty="0">
                <a:latin typeface="Arial Black" panose="020B0A04020102020204" pitchFamily="34" charset="0"/>
              </a:rPr>
              <a:t> Thessalonians 3:11-13</a:t>
            </a:r>
            <a:r>
              <a:rPr lang="en-US" sz="2400" dirty="0" smtClean="0">
                <a:latin typeface="Arial Black" panose="020B0A04020102020204" pitchFamily="34" charset="0"/>
              </a:rPr>
              <a:t>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Control Your Speech </a:t>
            </a:r>
            <a:r>
              <a:rPr lang="en-US" sz="2400" dirty="0">
                <a:latin typeface="Arial Black" panose="020B0A04020102020204" pitchFamily="34" charset="0"/>
              </a:rPr>
              <a:t>(Psalm 34:13; James 1:26; James 3:5-10)</a:t>
            </a:r>
          </a:p>
        </p:txBody>
      </p:sp>
    </p:spTree>
    <p:extLst>
      <p:ext uri="{BB962C8B-B14F-4D97-AF65-F5344CB8AC3E}">
        <p14:creationId xmlns:p14="http://schemas.microsoft.com/office/powerpoint/2010/main" val="2067445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124" y="902327"/>
            <a:ext cx="6201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Decisions…Decisions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6481" y="2261047"/>
            <a:ext cx="797846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Fruits Of The Spirit </a:t>
            </a:r>
            <a:r>
              <a:rPr lang="en-US" sz="2400" dirty="0">
                <a:latin typeface="Arial Black" panose="020B0A04020102020204" pitchFamily="34" charset="0"/>
              </a:rPr>
              <a:t>(Galatians 5:22,23</a:t>
            </a:r>
            <a:r>
              <a:rPr lang="en-US" sz="2400" dirty="0" smtClean="0">
                <a:latin typeface="Arial Black" panose="020B0A04020102020204" pitchFamily="34" charset="0"/>
              </a:rPr>
              <a:t>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Follow God’s Instructions </a:t>
            </a:r>
            <a:r>
              <a:rPr lang="en-US" sz="2400" dirty="0">
                <a:latin typeface="Arial Black" panose="020B0A04020102020204" pitchFamily="34" charset="0"/>
              </a:rPr>
              <a:t>(Proverbs 4:13</a:t>
            </a:r>
            <a:r>
              <a:rPr lang="en-US" sz="2400" dirty="0" smtClean="0">
                <a:latin typeface="Arial Black" panose="020B0A04020102020204" pitchFamily="34" charset="0"/>
              </a:rPr>
              <a:t>)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Don’t Become Independent From God </a:t>
            </a:r>
            <a:r>
              <a:rPr lang="en-US" sz="2400" dirty="0">
                <a:latin typeface="Arial Black" panose="020B0A04020102020204" pitchFamily="34" charset="0"/>
              </a:rPr>
              <a:t>(Hosea 14:9)</a:t>
            </a:r>
          </a:p>
        </p:txBody>
      </p:sp>
    </p:spTree>
    <p:extLst>
      <p:ext uri="{BB962C8B-B14F-4D97-AF65-F5344CB8AC3E}">
        <p14:creationId xmlns:p14="http://schemas.microsoft.com/office/powerpoint/2010/main" val="2046174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673" y="928085"/>
            <a:ext cx="7134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The </a:t>
            </a:r>
            <a:r>
              <a:rPr lang="en-US" sz="4000" u="sng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Appearance</a:t>
            </a:r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of Evil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1217" y="2663512"/>
            <a:ext cx="78754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Don’t Follow Evil People </a:t>
            </a:r>
            <a:r>
              <a:rPr lang="en-US" sz="2400" dirty="0">
                <a:latin typeface="Arial Black" panose="020B0A04020102020204" pitchFamily="34" charset="0"/>
              </a:rPr>
              <a:t>(Proverbs 4:14</a:t>
            </a:r>
            <a:r>
              <a:rPr lang="en-US" sz="2400" dirty="0" smtClean="0">
                <a:latin typeface="Arial Black" panose="020B0A040201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Set A Good Example </a:t>
            </a:r>
            <a:r>
              <a:rPr lang="en-US" sz="2400" dirty="0">
                <a:latin typeface="Arial Black" panose="020B0A04020102020204" pitchFamily="34" charset="0"/>
              </a:rPr>
              <a:t>(1</a:t>
            </a:r>
            <a:r>
              <a:rPr lang="en-US" sz="2400" baseline="30000" dirty="0">
                <a:latin typeface="Arial Black" panose="020B0A04020102020204" pitchFamily="34" charset="0"/>
              </a:rPr>
              <a:t>st</a:t>
            </a:r>
            <a:r>
              <a:rPr lang="en-US" sz="2400" dirty="0">
                <a:latin typeface="Arial Black" panose="020B0A04020102020204" pitchFamily="34" charset="0"/>
              </a:rPr>
              <a:t> Timothy 4:12)</a:t>
            </a:r>
          </a:p>
        </p:txBody>
      </p:sp>
    </p:spTree>
    <p:extLst>
      <p:ext uri="{BB962C8B-B14F-4D97-AF65-F5344CB8AC3E}">
        <p14:creationId xmlns:p14="http://schemas.microsoft.com/office/powerpoint/2010/main" val="2745059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2204" y="618992"/>
            <a:ext cx="7405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Consequences of </a:t>
            </a:r>
            <a:r>
              <a:rPr lang="en-US" sz="4000" u="sng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NOT</a:t>
            </a:r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Avoiding Evil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6366" y="2315782"/>
            <a:ext cx="83970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We Will Become Ignorant </a:t>
            </a:r>
            <a:r>
              <a:rPr lang="en-US" sz="2000" dirty="0">
                <a:latin typeface="Arial Black" panose="020B0A04020102020204" pitchFamily="34" charset="0"/>
              </a:rPr>
              <a:t>(John 12:37-43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People Will Avoid Us </a:t>
            </a:r>
            <a:r>
              <a:rPr lang="en-US" sz="2000" dirty="0">
                <a:latin typeface="Arial Black" panose="020B0A04020102020204" pitchFamily="34" charset="0"/>
              </a:rPr>
              <a:t>(1</a:t>
            </a:r>
            <a:r>
              <a:rPr lang="en-US" sz="2000" baseline="30000" dirty="0">
                <a:latin typeface="Arial Black" panose="020B0A04020102020204" pitchFamily="34" charset="0"/>
              </a:rPr>
              <a:t>st</a:t>
            </a:r>
            <a:r>
              <a:rPr lang="en-US" sz="2000" dirty="0">
                <a:latin typeface="Arial Black" panose="020B0A04020102020204" pitchFamily="34" charset="0"/>
              </a:rPr>
              <a:t> Corinthians 5:9-13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Will Become Trapped </a:t>
            </a:r>
            <a:r>
              <a:rPr lang="en-US" sz="2000" dirty="0">
                <a:latin typeface="Arial Black" panose="020B0A04020102020204" pitchFamily="34" charset="0"/>
              </a:rPr>
              <a:t>(Proverbs 11:6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The Pursuer Of Evil Will Die </a:t>
            </a:r>
            <a:r>
              <a:rPr lang="en-US" sz="2000" dirty="0">
                <a:latin typeface="Arial Black" panose="020B0A04020102020204" pitchFamily="34" charset="0"/>
              </a:rPr>
              <a:t>(Proverbs 11:19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>
                <a:latin typeface="Arial Black" panose="020B0A04020102020204" pitchFamily="34" charset="0"/>
              </a:rPr>
              <a:t>We Will Not Be Clothed With Christ </a:t>
            </a:r>
            <a:r>
              <a:rPr lang="en-US" sz="2000" dirty="0">
                <a:latin typeface="Arial Black" panose="020B0A04020102020204" pitchFamily="34" charset="0"/>
              </a:rPr>
              <a:t>(Romans 13:14)</a:t>
            </a:r>
          </a:p>
        </p:txBody>
      </p:sp>
    </p:spTree>
    <p:extLst>
      <p:ext uri="{BB962C8B-B14F-4D97-AF65-F5344CB8AC3E}">
        <p14:creationId xmlns:p14="http://schemas.microsoft.com/office/powerpoint/2010/main" val="2968056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4973" y="915206"/>
            <a:ext cx="6201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1" y="2319002"/>
            <a:ext cx="79784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</a:rPr>
              <a:t>God Has No Tolerance of Evil </a:t>
            </a:r>
            <a:r>
              <a:rPr lang="en-US" sz="2000" dirty="0">
                <a:latin typeface="Arial Black" panose="020B0A04020102020204" pitchFamily="34" charset="0"/>
              </a:rPr>
              <a:t>(Proverbs 8:13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We </a:t>
            </a:r>
            <a:r>
              <a:rPr lang="en-US" sz="2400" dirty="0">
                <a:latin typeface="Arial Black" panose="020B0A04020102020204" pitchFamily="34" charset="0"/>
              </a:rPr>
              <a:t>Must Turn From Evil </a:t>
            </a:r>
            <a:r>
              <a:rPr lang="en-US" sz="2000" dirty="0">
                <a:latin typeface="Arial Black" panose="020B0A04020102020204" pitchFamily="34" charset="0"/>
              </a:rPr>
              <a:t>(Psalm 34:14</a:t>
            </a:r>
            <a:r>
              <a:rPr lang="en-US" sz="2000" dirty="0" smtClean="0">
                <a:latin typeface="Arial Black" panose="020B0A04020102020204" pitchFamily="34" charset="0"/>
              </a:rPr>
              <a:t>)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Repentance </a:t>
            </a:r>
            <a:r>
              <a:rPr lang="en-US" sz="2400" dirty="0">
                <a:latin typeface="Arial Black" panose="020B0A04020102020204" pitchFamily="34" charset="0"/>
              </a:rPr>
              <a:t>Is Necessary </a:t>
            </a:r>
            <a:r>
              <a:rPr lang="en-US" sz="2000" dirty="0">
                <a:latin typeface="Arial Black" panose="020B0A04020102020204" pitchFamily="34" charset="0"/>
              </a:rPr>
              <a:t>(2</a:t>
            </a:r>
            <a:r>
              <a:rPr lang="en-US" sz="2000" baseline="30000" dirty="0">
                <a:latin typeface="Arial Black" panose="020B0A04020102020204" pitchFamily="34" charset="0"/>
              </a:rPr>
              <a:t>nd</a:t>
            </a:r>
            <a:r>
              <a:rPr lang="en-US" sz="2000" dirty="0">
                <a:latin typeface="Arial Black" panose="020B0A04020102020204" pitchFamily="34" charset="0"/>
              </a:rPr>
              <a:t> Corinthians 7:8-12)</a:t>
            </a:r>
          </a:p>
        </p:txBody>
      </p:sp>
    </p:spTree>
    <p:extLst>
      <p:ext uri="{BB962C8B-B14F-4D97-AF65-F5344CB8AC3E}">
        <p14:creationId xmlns:p14="http://schemas.microsoft.com/office/powerpoint/2010/main" val="2765889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5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300</TotalTime>
  <Words>209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Avoiding evil  </dc:title>
  <dc:creator>Mark Pence</dc:creator>
  <cp:lastModifiedBy>Mark Pence</cp:lastModifiedBy>
  <cp:revision>31</cp:revision>
  <dcterms:created xsi:type="dcterms:W3CDTF">2021-12-13T18:07:24Z</dcterms:created>
  <dcterms:modified xsi:type="dcterms:W3CDTF">2022-05-28T10:59:10Z</dcterms:modified>
</cp:coreProperties>
</file>