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79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ege View church of Christ" userId="66daf72c15de8306" providerId="LiveId" clId="{B2F2C948-3971-4A88-86C1-41F5494BCF46}"/>
    <pc:docChg chg="modSld">
      <pc:chgData name="College View church of Christ" userId="66daf72c15de8306" providerId="LiveId" clId="{B2F2C948-3971-4A88-86C1-41F5494BCF46}" dt="2022-07-10T13:21:34.679" v="22" actId="20577"/>
      <pc:docMkLst>
        <pc:docMk/>
      </pc:docMkLst>
      <pc:sldChg chg="modSp mod">
        <pc:chgData name="College View church of Christ" userId="66daf72c15de8306" providerId="LiveId" clId="{B2F2C948-3971-4A88-86C1-41F5494BCF46}" dt="2022-07-10T13:21:34.679" v="22" actId="20577"/>
        <pc:sldMkLst>
          <pc:docMk/>
          <pc:sldMk cId="0" sldId="257"/>
        </pc:sldMkLst>
        <pc:spChg chg="mod">
          <ac:chgData name="College View church of Christ" userId="66daf72c15de8306" providerId="LiveId" clId="{B2F2C948-3971-4A88-86C1-41F5494BCF46}" dt="2022-07-10T13:21:34.679" v="22" actId="20577"/>
          <ac:spMkLst>
            <pc:docMk/>
            <pc:sldMk cId="0" sldId="257"/>
            <ac:spMk id="124" creationId="{00000000-0000-0000-0000-000000000000}"/>
          </ac:spMkLst>
        </pc:spChg>
        <pc:spChg chg="mod">
          <ac:chgData name="College View church of Christ" userId="66daf72c15de8306" providerId="LiveId" clId="{B2F2C948-3971-4A88-86C1-41F5494BCF46}" dt="2022-07-10T13:21:26.301" v="21" actId="207"/>
          <ac:spMkLst>
            <pc:docMk/>
            <pc:sldMk cId="0" sldId="257"/>
            <ac:spMk id="12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" name="Body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Body"/>
          <p:cNvSpPr txBox="1">
            <a:spLocks noGrp="1"/>
          </p:cNvSpPr>
          <p:nvPr>
            <p:ph type="body" sz="quarter" idx="1"/>
          </p:nvPr>
        </p:nvSpPr>
        <p:spPr>
          <a:xfrm>
            <a:off x="952500" y="8338294"/>
            <a:ext cx="11099800" cy="539006"/>
          </a:xfrm>
          <a:prstGeom prst="rect">
            <a:avLst/>
          </a:prstGeom>
        </p:spPr>
        <p:txBody>
          <a:bodyPr/>
          <a:lstStyle/>
          <a:p>
            <a:pPr marL="400050" indent="-400050" defTabSz="525779">
              <a:spcBef>
                <a:spcPts val="3700"/>
              </a:spcBef>
              <a:defRPr sz="2880"/>
            </a:pPr>
            <a:endParaRPr/>
          </a:p>
        </p:txBody>
      </p:sp>
      <p:grpSp>
        <p:nvGrpSpPr>
          <p:cNvPr id="125" name="Image Gallery"/>
          <p:cNvGrpSpPr/>
          <p:nvPr/>
        </p:nvGrpSpPr>
        <p:grpSpPr>
          <a:xfrm>
            <a:off x="593303" y="172987"/>
            <a:ext cx="11818194" cy="9153626"/>
            <a:chOff x="0" y="0"/>
            <a:chExt cx="11818193" cy="9153624"/>
          </a:xfrm>
        </p:grpSpPr>
        <p:pic>
          <p:nvPicPr>
            <p:cNvPr id="123" name="photo-1614730321146-b6fa6a46bcb4.jpg" descr="photo-1614730321146-b6fa6a46bcb4.jpg"/>
            <p:cNvPicPr>
              <a:picLocks noChangeAspect="1"/>
            </p:cNvPicPr>
            <p:nvPr/>
          </p:nvPicPr>
          <p:blipFill>
            <a:blip r:embed="rId2"/>
            <a:srcRect t="1403" b="1403"/>
            <a:stretch>
              <a:fillRect/>
            </a:stretch>
          </p:blipFill>
          <p:spPr>
            <a:xfrm>
              <a:off x="0" y="0"/>
              <a:ext cx="11818194" cy="86148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4" name="Type to enter a caption."/>
            <p:cNvSpPr/>
            <p:nvPr/>
          </p:nvSpPr>
          <p:spPr>
            <a:xfrm>
              <a:off x="0" y="8691091"/>
              <a:ext cx="11818194" cy="4625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>
              <a:lvl1pPr>
                <a:defRPr sz="2000"/>
              </a:lvl1pPr>
            </a:lstStyle>
            <a:p>
              <a:endParaRPr dirty="0"/>
            </a:p>
          </p:txBody>
        </p:sp>
      </p:grpSp>
      <p:sp>
        <p:nvSpPr>
          <p:cNvPr id="126" name="At some time, known only to the…"/>
          <p:cNvSpPr txBox="1"/>
          <p:nvPr/>
        </p:nvSpPr>
        <p:spPr>
          <a:xfrm>
            <a:off x="593302" y="3025459"/>
            <a:ext cx="11818195" cy="2407282"/>
          </a:xfrm>
          <a:prstGeom prst="rect">
            <a:avLst/>
          </a:prstGeom>
          <a:solidFill>
            <a:schemeClr val="tx1">
              <a:alpha val="56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sz="3200" dirty="0">
                <a:solidFill>
                  <a:srgbClr val="FFFC79"/>
                </a:solidFill>
              </a:rPr>
              <a:t>   </a:t>
            </a:r>
            <a:r>
              <a:rPr sz="3400" dirty="0">
                <a:solidFill>
                  <a:srgbClr val="FFFC79"/>
                </a:solidFill>
              </a:rPr>
              <a:t>  </a:t>
            </a:r>
            <a:r>
              <a:rPr sz="5000" dirty="0">
                <a:solidFill>
                  <a:srgbClr val="FFFB00"/>
                </a:solidFill>
              </a:rPr>
              <a:t>At some time, known only to the</a:t>
            </a:r>
          </a:p>
          <a:p>
            <a:pPr>
              <a:defRPr>
                <a:solidFill>
                  <a:srgbClr val="FFFB00"/>
                </a:solidFill>
              </a:defRPr>
            </a:pPr>
            <a:r>
              <a:rPr sz="5000" dirty="0"/>
              <a:t>             mind of God, the world as we know it will come an end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A Judgement For All Mankind"/>
          <p:cNvSpPr txBox="1">
            <a:spLocks noGrp="1"/>
          </p:cNvSpPr>
          <p:nvPr>
            <p:ph type="title"/>
          </p:nvPr>
        </p:nvSpPr>
        <p:spPr>
          <a:xfrm>
            <a:off x="1473200" y="533400"/>
            <a:ext cx="10431314" cy="1324422"/>
          </a:xfrm>
          <a:prstGeom prst="rect">
            <a:avLst/>
          </a:prstGeom>
        </p:spPr>
        <p:txBody>
          <a:bodyPr/>
          <a:lstStyle>
            <a:lvl1pPr>
              <a:defRPr sz="6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A Judgement For All Mankind</a:t>
            </a:r>
          </a:p>
        </p:txBody>
      </p:sp>
      <p:sp>
        <p:nvSpPr>
          <p:cNvPr id="129" name="1. ALL that are in the tombs. John 5:28-29…"/>
          <p:cNvSpPr txBox="1">
            <a:spLocks noGrp="1"/>
          </p:cNvSpPr>
          <p:nvPr>
            <p:ph type="body" idx="1"/>
          </p:nvPr>
        </p:nvSpPr>
        <p:spPr>
          <a:xfrm>
            <a:off x="1571054" y="2222500"/>
            <a:ext cx="10431315" cy="62865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500" b="1">
                <a:latin typeface="Palatino"/>
                <a:ea typeface="Palatino"/>
                <a:cs typeface="Palatino"/>
                <a:sym typeface="Palatino"/>
              </a:defRPr>
            </a:pPr>
            <a:r>
              <a:rPr dirty="0"/>
              <a:t>1. </a:t>
            </a:r>
            <a:r>
              <a:rPr u="sng" dirty="0"/>
              <a:t>ALL</a:t>
            </a:r>
            <a:r>
              <a:rPr dirty="0"/>
              <a:t> that are in the tombs. John 5:28-29</a:t>
            </a:r>
          </a:p>
          <a:p>
            <a:pPr marL="0" indent="0">
              <a:buSzTx/>
              <a:buNone/>
              <a:defRPr sz="3500" b="1">
                <a:latin typeface="Palatino"/>
                <a:ea typeface="Palatino"/>
                <a:cs typeface="Palatino"/>
                <a:sym typeface="Palatino"/>
              </a:defRPr>
            </a:pPr>
            <a:r>
              <a:rPr dirty="0"/>
              <a:t>2. We must </a:t>
            </a:r>
            <a:r>
              <a:rPr u="sng" dirty="0"/>
              <a:t>ALL</a:t>
            </a:r>
            <a:r>
              <a:rPr dirty="0"/>
              <a:t> be manifested. 2 Corinthians 5:10</a:t>
            </a:r>
          </a:p>
          <a:p>
            <a:pPr marL="0" indent="0">
              <a:buSzTx/>
              <a:buNone/>
              <a:defRPr sz="3500" b="1">
                <a:latin typeface="Palatino"/>
                <a:ea typeface="Palatino"/>
                <a:cs typeface="Palatino"/>
                <a:sym typeface="Palatino"/>
              </a:defRPr>
            </a:pPr>
            <a:r>
              <a:rPr dirty="0"/>
              <a:t>3. There will be a separation. Matthew 25:41,46</a:t>
            </a:r>
          </a:p>
          <a:p>
            <a:pPr marL="0" indent="0">
              <a:buSzTx/>
              <a:buNone/>
              <a:defRPr sz="3500" b="1" u="sng">
                <a:latin typeface="Palatino"/>
                <a:ea typeface="Palatino"/>
                <a:cs typeface="Palatino"/>
                <a:sym typeface="Palatino"/>
              </a:defRPr>
            </a:pPr>
            <a:r>
              <a:rPr dirty="0"/>
              <a:t>THINK</a:t>
            </a:r>
            <a:r>
              <a:rPr u="none" dirty="0"/>
              <a:t>! This will include your family, your relatives, your neighbors, your friends, your co-workers.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he Great Commission"/>
          <p:cNvSpPr txBox="1">
            <a:spLocks noGrp="1"/>
          </p:cNvSpPr>
          <p:nvPr>
            <p:ph type="title"/>
          </p:nvPr>
        </p:nvSpPr>
        <p:spPr>
          <a:xfrm>
            <a:off x="1524000" y="431800"/>
            <a:ext cx="10436523" cy="1295152"/>
          </a:xfrm>
          <a:prstGeom prst="rect">
            <a:avLst/>
          </a:prstGeom>
        </p:spPr>
        <p:txBody>
          <a:bodyPr/>
          <a:lstStyle>
            <a:lvl1pPr>
              <a:defRPr sz="6400" b="1"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r>
              <a:t>The Great Commission</a:t>
            </a:r>
          </a:p>
        </p:txBody>
      </p:sp>
      <p:sp>
        <p:nvSpPr>
          <p:cNvPr id="132" name="1. The apostles were to GO.…"/>
          <p:cNvSpPr txBox="1">
            <a:spLocks noGrp="1"/>
          </p:cNvSpPr>
          <p:nvPr>
            <p:ph type="body" idx="1"/>
          </p:nvPr>
        </p:nvSpPr>
        <p:spPr>
          <a:xfrm>
            <a:off x="1444004" y="1993900"/>
            <a:ext cx="10596514" cy="62865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600">
                <a:latin typeface="Palatino"/>
                <a:ea typeface="Palatino"/>
                <a:cs typeface="Palatino"/>
                <a:sym typeface="Palatino"/>
              </a:defRPr>
            </a:pPr>
            <a:r>
              <a:t>1. </a:t>
            </a:r>
            <a:r>
              <a:rPr b="1"/>
              <a:t>The apostles were to </a:t>
            </a:r>
            <a:r>
              <a:rPr b="1" u="sng"/>
              <a:t>GO</a:t>
            </a:r>
            <a:r>
              <a:rPr b="1"/>
              <a:t>.</a:t>
            </a:r>
          </a:p>
          <a:p>
            <a:pPr marL="495300" indent="-495300">
              <a:buSzTx/>
              <a:buNone/>
              <a:defRPr sz="3600">
                <a:latin typeface="Palatino"/>
                <a:ea typeface="Palatino"/>
                <a:cs typeface="Palatino"/>
                <a:sym typeface="Palatino"/>
              </a:defRPr>
            </a:pPr>
            <a:r>
              <a:rPr b="1"/>
              <a:t>2. The baptized believers are under consideration in verse 20.</a:t>
            </a:r>
          </a:p>
          <a:p>
            <a:pPr marL="0" indent="0">
              <a:buSzTx/>
              <a:buNone/>
              <a:defRPr sz="3600">
                <a:latin typeface="Palatino"/>
                <a:ea typeface="Palatino"/>
                <a:cs typeface="Palatino"/>
                <a:sym typeface="Palatino"/>
              </a:defRPr>
            </a:pPr>
            <a:r>
              <a:rPr b="1"/>
              <a:t>3. What had Jesus commanded? </a:t>
            </a:r>
            <a:r>
              <a:rPr b="1" u="sng"/>
              <a:t>GO</a:t>
            </a:r>
            <a:r>
              <a:rPr b="1"/>
              <a:t>!</a:t>
            </a:r>
          </a:p>
          <a:p>
            <a:pPr marL="0" indent="0">
              <a:buSzTx/>
              <a:buNone/>
              <a:defRPr sz="3600">
                <a:latin typeface="Palatino"/>
                <a:ea typeface="Palatino"/>
                <a:cs typeface="Palatino"/>
                <a:sym typeface="Palatino"/>
              </a:defRPr>
            </a:pPr>
            <a:r>
              <a:rPr b="1"/>
              <a:t>4. We either go and teach, or we disobey Jesus!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aul’s Command To Timothy"/>
          <p:cNvSpPr txBox="1">
            <a:spLocks noGrp="1"/>
          </p:cNvSpPr>
          <p:nvPr>
            <p:ph type="title"/>
          </p:nvPr>
        </p:nvSpPr>
        <p:spPr>
          <a:xfrm>
            <a:off x="1435100" y="304800"/>
            <a:ext cx="10530930" cy="1265982"/>
          </a:xfrm>
          <a:prstGeom prst="rect">
            <a:avLst/>
          </a:prstGeom>
        </p:spPr>
        <p:txBody>
          <a:bodyPr/>
          <a:lstStyle>
            <a:lvl1pPr defTabSz="572516">
              <a:defRPr sz="6272"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r>
              <a:t>Paul’s Command To Timothy</a:t>
            </a:r>
          </a:p>
        </p:txBody>
      </p:sp>
      <p:sp>
        <p:nvSpPr>
          <p:cNvPr id="135" name="1. Timothy was to teach others.…"/>
          <p:cNvSpPr txBox="1">
            <a:spLocks noGrp="1"/>
          </p:cNvSpPr>
          <p:nvPr>
            <p:ph type="body" idx="1"/>
          </p:nvPr>
        </p:nvSpPr>
        <p:spPr>
          <a:xfrm>
            <a:off x="1549400" y="2171700"/>
            <a:ext cx="10530930" cy="62865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600">
                <a:latin typeface="Palatino"/>
                <a:ea typeface="Palatino"/>
                <a:cs typeface="Palatino"/>
                <a:sym typeface="Palatino"/>
              </a:defRPr>
            </a:pPr>
            <a:r>
              <a:t>1. </a:t>
            </a:r>
            <a:r>
              <a:rPr b="1"/>
              <a:t>Timothy was to teach others</a:t>
            </a:r>
            <a:r>
              <a:t>.</a:t>
            </a:r>
          </a:p>
          <a:p>
            <a:pPr marL="0" indent="0">
              <a:buSzTx/>
              <a:buNone/>
              <a:defRPr sz="3600">
                <a:latin typeface="Palatino"/>
                <a:ea typeface="Palatino"/>
                <a:cs typeface="Palatino"/>
                <a:sym typeface="Palatino"/>
              </a:defRPr>
            </a:pPr>
            <a:r>
              <a:t>2. </a:t>
            </a:r>
            <a:r>
              <a:rPr b="1"/>
              <a:t>These were to teach </a:t>
            </a:r>
            <a:r>
              <a:rPr b="1" u="sng"/>
              <a:t>MORE</a:t>
            </a:r>
            <a:r>
              <a:rPr b="1"/>
              <a:t> people</a:t>
            </a:r>
            <a:r>
              <a:t>.</a:t>
            </a:r>
          </a:p>
          <a:p>
            <a:pPr>
              <a:buSzTx/>
              <a:buNone/>
              <a:defRPr sz="3600">
                <a:latin typeface="Palatino"/>
                <a:ea typeface="Palatino"/>
                <a:cs typeface="Palatino"/>
                <a:sym typeface="Palatino"/>
              </a:defRPr>
            </a:pPr>
            <a:r>
              <a:t>3. </a:t>
            </a:r>
            <a:r>
              <a:rPr b="1"/>
              <a:t>Question: How obedient are we in carrying out these two commands?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build="p" bldLvl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Will We Always be Successful?"/>
          <p:cNvSpPr txBox="1">
            <a:spLocks noGrp="1"/>
          </p:cNvSpPr>
          <p:nvPr>
            <p:ph type="title"/>
          </p:nvPr>
        </p:nvSpPr>
        <p:spPr>
          <a:xfrm>
            <a:off x="1485900" y="876300"/>
            <a:ext cx="10451356" cy="1357412"/>
          </a:xfrm>
          <a:prstGeom prst="rect">
            <a:avLst/>
          </a:prstGeom>
        </p:spPr>
        <p:txBody>
          <a:bodyPr/>
          <a:lstStyle>
            <a:lvl1pPr defTabSz="543305">
              <a:defRPr sz="5952"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r>
              <a:t>Will We Always be Successful?</a:t>
            </a:r>
          </a:p>
        </p:txBody>
      </p:sp>
      <p:sp>
        <p:nvSpPr>
          <p:cNvPr id="138" name="1. Jesus faced rejection. John 6:66-67…"/>
          <p:cNvSpPr txBox="1">
            <a:spLocks noGrp="1"/>
          </p:cNvSpPr>
          <p:nvPr>
            <p:ph type="body" idx="1"/>
          </p:nvPr>
        </p:nvSpPr>
        <p:spPr>
          <a:xfrm>
            <a:off x="1485900" y="2313433"/>
            <a:ext cx="10451356" cy="592886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600">
                <a:latin typeface="Palatino"/>
                <a:ea typeface="Palatino"/>
                <a:cs typeface="Palatino"/>
                <a:sym typeface="Palatino"/>
              </a:defRPr>
            </a:pPr>
            <a:r>
              <a:t>1. </a:t>
            </a:r>
            <a:r>
              <a:rPr b="1"/>
              <a:t>Jesus faced rejection. John 6:66-67</a:t>
            </a:r>
          </a:p>
          <a:p>
            <a:pPr marL="0" indent="0">
              <a:buSzTx/>
              <a:buNone/>
              <a:defRPr sz="3600">
                <a:latin typeface="Palatino"/>
                <a:ea typeface="Palatino"/>
                <a:cs typeface="Palatino"/>
                <a:sym typeface="Palatino"/>
              </a:defRPr>
            </a:pPr>
            <a:r>
              <a:t>2</a:t>
            </a:r>
            <a:r>
              <a:rPr b="1"/>
              <a:t>. Paul faced rejection. Acts 24:24-26</a:t>
            </a:r>
          </a:p>
          <a:p>
            <a:pPr marL="0" indent="0">
              <a:buSzTx/>
              <a:buNone/>
              <a:defRPr sz="3600">
                <a:latin typeface="Palatino"/>
                <a:ea typeface="Palatino"/>
                <a:cs typeface="Palatino"/>
                <a:sym typeface="Palatino"/>
              </a:defRPr>
            </a:pPr>
            <a:r>
              <a:t>3</a:t>
            </a:r>
            <a:r>
              <a:rPr b="1"/>
              <a:t>. Agrippa did not obey. Acts 26:27-28</a:t>
            </a:r>
          </a:p>
          <a:p>
            <a:pPr marL="0" indent="0" algn="ctr">
              <a:buSzTx/>
              <a:buNone/>
              <a:defRPr sz="3600">
                <a:latin typeface="Palatino"/>
                <a:ea typeface="Palatino"/>
                <a:cs typeface="Palatino"/>
                <a:sym typeface="Palatino"/>
              </a:defRPr>
            </a:pPr>
            <a:r>
              <a:rPr b="1"/>
              <a:t>Yet, Paul was not ashamed. Romans 1:15-17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build="p" bldLvl="5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1" name="Body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Custom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Helvetica Light</vt:lpstr>
      <vt:lpstr>Helvetica Neue</vt:lpstr>
      <vt:lpstr>Helvetica Neue Light</vt:lpstr>
      <vt:lpstr>Helvetica Neue Medium</vt:lpstr>
      <vt:lpstr>Helvetica Neue Thin</vt:lpstr>
      <vt:lpstr>Palatino</vt:lpstr>
      <vt:lpstr>Times New Roman</vt:lpstr>
      <vt:lpstr>White</vt:lpstr>
      <vt:lpstr>PowerPoint Presentation</vt:lpstr>
      <vt:lpstr>PowerPoint Presentation</vt:lpstr>
      <vt:lpstr>A Judgement For All Mankind</vt:lpstr>
      <vt:lpstr>The Great Commission</vt:lpstr>
      <vt:lpstr>Paul’s Command To Timothy</vt:lpstr>
      <vt:lpstr>Will We Always be Successful?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College View church of Christ</cp:lastModifiedBy>
  <cp:revision>1</cp:revision>
  <dcterms:modified xsi:type="dcterms:W3CDTF">2022-07-10T13:22:10Z</dcterms:modified>
</cp:coreProperties>
</file>