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7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C2FF7F01-F25E-4400-A6BC-CF507520C339}"/>
    <pc:docChg chg="undo custSel addSld delSld">
      <pc:chgData name="Kevin Stilts" userId="99c6032548666723" providerId="LiveId" clId="{C2FF7F01-F25E-4400-A6BC-CF507520C339}" dt="2022-06-30T16:12:37.931" v="3" actId="47"/>
      <pc:docMkLst>
        <pc:docMk/>
      </pc:docMkLst>
      <pc:sldChg chg="del">
        <pc:chgData name="Kevin Stilts" userId="99c6032548666723" providerId="LiveId" clId="{C2FF7F01-F25E-4400-A6BC-CF507520C339}" dt="2022-06-30T16:12:35.315" v="2" actId="47"/>
        <pc:sldMkLst>
          <pc:docMk/>
          <pc:sldMk cId="1553509012" sldId="263"/>
        </pc:sldMkLst>
      </pc:sldChg>
      <pc:sldChg chg="add">
        <pc:chgData name="Kevin Stilts" userId="99c6032548666723" providerId="LiveId" clId="{C2FF7F01-F25E-4400-A6BC-CF507520C339}" dt="2022-06-30T16:12:33.377" v="1" actId="47"/>
        <pc:sldMkLst>
          <pc:docMk/>
          <pc:sldMk cId="2796379094" sldId="264"/>
        </pc:sldMkLst>
      </pc:sldChg>
      <pc:sldChg chg="add del">
        <pc:chgData name="Kevin Stilts" userId="99c6032548666723" providerId="LiveId" clId="{C2FF7F01-F25E-4400-A6BC-CF507520C339}" dt="2022-06-30T16:12:37.931" v="3" actId="47"/>
        <pc:sldMkLst>
          <pc:docMk/>
          <pc:sldMk cId="2593463321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6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0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9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5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4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6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7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5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98D8-A626-43C0-9B63-86194B8D61D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AFA5-D5B9-459A-997A-8245D7D4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89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168C14-8035-A259-B6EA-35816ADC5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57" y="0"/>
            <a:ext cx="890016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6616508-A851-5275-A98F-ED1CB90849DA}"/>
              </a:ext>
            </a:extLst>
          </p:cNvPr>
          <p:cNvSpPr txBox="1"/>
          <p:nvPr/>
        </p:nvSpPr>
        <p:spPr>
          <a:xfrm>
            <a:off x="243857" y="608690"/>
            <a:ext cx="613918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How Can Young People Be</a:t>
            </a:r>
          </a:p>
          <a:p>
            <a:pPr algn="ctr"/>
            <a:r>
              <a:rPr lang="en-US" sz="3600" dirty="0">
                <a:latin typeface="+mj-lt"/>
              </a:rPr>
              <a:t>Lights in the World?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2AF1F8-61BF-BB83-F530-CD991276D6D2}"/>
              </a:ext>
            </a:extLst>
          </p:cNvPr>
          <p:cNvSpPr txBox="1"/>
          <p:nvPr/>
        </p:nvSpPr>
        <p:spPr>
          <a:xfrm>
            <a:off x="243858" y="2009380"/>
            <a:ext cx="6139187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1. Realize You’re Not the Light</a:t>
            </a:r>
          </a:p>
          <a:p>
            <a:r>
              <a:rPr lang="en-US" sz="3600" dirty="0">
                <a:latin typeface="+mj-lt"/>
              </a:rPr>
              <a:t>2. Receive and Follow the Light</a:t>
            </a:r>
          </a:p>
          <a:p>
            <a:r>
              <a:rPr lang="en-US" sz="3600" dirty="0">
                <a:latin typeface="+mj-lt"/>
              </a:rPr>
              <a:t>3. Work on Reflecting the Light</a:t>
            </a:r>
          </a:p>
          <a:p>
            <a:r>
              <a:rPr lang="en-US" sz="3600" dirty="0">
                <a:latin typeface="+mj-lt"/>
              </a:rPr>
              <a:t>4. Redirect Praise to the Light</a:t>
            </a:r>
          </a:p>
          <a:p>
            <a:r>
              <a:rPr lang="en-US" sz="3600" dirty="0">
                <a:latin typeface="+mj-lt"/>
              </a:rPr>
              <a:t>	- Seek God’s Glory</a:t>
            </a:r>
          </a:p>
          <a:p>
            <a:r>
              <a:rPr lang="en-US" sz="3600" dirty="0">
                <a:latin typeface="+mj-lt"/>
              </a:rPr>
              <a:t>	- Let God Glorify You</a:t>
            </a:r>
          </a:p>
        </p:txBody>
      </p:sp>
    </p:spTree>
    <p:extLst>
      <p:ext uri="{BB962C8B-B14F-4D97-AF65-F5344CB8AC3E}">
        <p14:creationId xmlns:p14="http://schemas.microsoft.com/office/powerpoint/2010/main" val="279637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49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Lancaster, David</dc:creator>
  <cp:lastModifiedBy>Kevin Stilts</cp:lastModifiedBy>
  <cp:revision>12</cp:revision>
  <dcterms:created xsi:type="dcterms:W3CDTF">2022-06-17T23:30:35Z</dcterms:created>
  <dcterms:modified xsi:type="dcterms:W3CDTF">2022-06-30T16:12:39Z</dcterms:modified>
</cp:coreProperties>
</file>