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5" r:id="rId2"/>
    <p:sldId id="256" r:id="rId3"/>
    <p:sldId id="326" r:id="rId4"/>
    <p:sldId id="327" r:id="rId5"/>
    <p:sldId id="328" r:id="rId6"/>
    <p:sldId id="329" r:id="rId7"/>
  </p:sldIdLst>
  <p:sldSz cx="12192000" cy="6858000"/>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1" autoAdjust="0"/>
    <p:restoredTop sz="74266" autoAdjust="0"/>
  </p:normalViewPr>
  <p:slideViewPr>
    <p:cSldViewPr snapToGrid="0">
      <p:cViewPr varScale="1">
        <p:scale>
          <a:sx n="68" d="100"/>
          <a:sy n="68" d="100"/>
        </p:scale>
        <p:origin x="894" y="81"/>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Stilts" userId="99c6032548666723" providerId="LiveId" clId="{04DD0218-5ACB-4722-B51E-9BCFC9B2569F}"/>
    <pc:docChg chg="delSld">
      <pc:chgData name="Kevin Stilts" userId="99c6032548666723" providerId="LiveId" clId="{04DD0218-5ACB-4722-B51E-9BCFC9B2569F}" dt="2022-06-11T16:34:57.504" v="1" actId="47"/>
      <pc:docMkLst>
        <pc:docMk/>
      </pc:docMkLst>
      <pc:sldChg chg="del">
        <pc:chgData name="Kevin Stilts" userId="99c6032548666723" providerId="LiveId" clId="{04DD0218-5ACB-4722-B51E-9BCFC9B2569F}" dt="2022-06-11T16:31:43.418" v="0" actId="47"/>
        <pc:sldMkLst>
          <pc:docMk/>
          <pc:sldMk cId="408609302" sldId="317"/>
        </pc:sldMkLst>
      </pc:sldChg>
      <pc:sldChg chg="del">
        <pc:chgData name="Kevin Stilts" userId="99c6032548666723" providerId="LiveId" clId="{04DD0218-5ACB-4722-B51E-9BCFC9B2569F}" dt="2022-06-11T16:31:43.418" v="0" actId="47"/>
        <pc:sldMkLst>
          <pc:docMk/>
          <pc:sldMk cId="141050610" sldId="318"/>
        </pc:sldMkLst>
      </pc:sldChg>
      <pc:sldChg chg="del">
        <pc:chgData name="Kevin Stilts" userId="99c6032548666723" providerId="LiveId" clId="{04DD0218-5ACB-4722-B51E-9BCFC9B2569F}" dt="2022-06-11T16:31:43.418" v="0" actId="47"/>
        <pc:sldMkLst>
          <pc:docMk/>
          <pc:sldMk cId="1693884694" sldId="319"/>
        </pc:sldMkLst>
      </pc:sldChg>
      <pc:sldChg chg="del">
        <pc:chgData name="Kevin Stilts" userId="99c6032548666723" providerId="LiveId" clId="{04DD0218-5ACB-4722-B51E-9BCFC9B2569F}" dt="2022-06-11T16:31:43.418" v="0" actId="47"/>
        <pc:sldMkLst>
          <pc:docMk/>
          <pc:sldMk cId="3470469500" sldId="320"/>
        </pc:sldMkLst>
      </pc:sldChg>
      <pc:sldChg chg="del">
        <pc:chgData name="Kevin Stilts" userId="99c6032548666723" providerId="LiveId" clId="{04DD0218-5ACB-4722-B51E-9BCFC9B2569F}" dt="2022-06-11T16:31:43.418" v="0" actId="47"/>
        <pc:sldMkLst>
          <pc:docMk/>
          <pc:sldMk cId="3351948544" sldId="321"/>
        </pc:sldMkLst>
      </pc:sldChg>
      <pc:sldChg chg="del">
        <pc:chgData name="Kevin Stilts" userId="99c6032548666723" providerId="LiveId" clId="{04DD0218-5ACB-4722-B51E-9BCFC9B2569F}" dt="2022-06-11T16:31:43.418" v="0" actId="47"/>
        <pc:sldMkLst>
          <pc:docMk/>
          <pc:sldMk cId="3493546393" sldId="322"/>
        </pc:sldMkLst>
      </pc:sldChg>
      <pc:sldChg chg="del">
        <pc:chgData name="Kevin Stilts" userId="99c6032548666723" providerId="LiveId" clId="{04DD0218-5ACB-4722-B51E-9BCFC9B2569F}" dt="2022-06-11T16:31:43.418" v="0" actId="47"/>
        <pc:sldMkLst>
          <pc:docMk/>
          <pc:sldMk cId="170166840" sldId="323"/>
        </pc:sldMkLst>
      </pc:sldChg>
      <pc:sldChg chg="del">
        <pc:chgData name="Kevin Stilts" userId="99c6032548666723" providerId="LiveId" clId="{04DD0218-5ACB-4722-B51E-9BCFC9B2569F}" dt="2022-06-11T16:31:43.418" v="0" actId="47"/>
        <pc:sldMkLst>
          <pc:docMk/>
          <pc:sldMk cId="2812206023" sldId="324"/>
        </pc:sldMkLst>
      </pc:sldChg>
      <pc:sldChg chg="del">
        <pc:chgData name="Kevin Stilts" userId="99c6032548666723" providerId="LiveId" clId="{04DD0218-5ACB-4722-B51E-9BCFC9B2569F}" dt="2022-06-11T16:31:43.418" v="0" actId="47"/>
        <pc:sldMkLst>
          <pc:docMk/>
          <pc:sldMk cId="2322872650" sldId="325"/>
        </pc:sldMkLst>
      </pc:sldChg>
      <pc:sldChg chg="del">
        <pc:chgData name="Kevin Stilts" userId="99c6032548666723" providerId="LiveId" clId="{04DD0218-5ACB-4722-B51E-9BCFC9B2569F}" dt="2022-06-11T16:34:57.504" v="1" actId="47"/>
        <pc:sldMkLst>
          <pc:docMk/>
          <pc:sldMk cId="3805464489" sldId="330"/>
        </pc:sldMkLst>
      </pc:sldChg>
      <pc:sldChg chg="del">
        <pc:chgData name="Kevin Stilts" userId="99c6032548666723" providerId="LiveId" clId="{04DD0218-5ACB-4722-B51E-9BCFC9B2569F}" dt="2022-06-11T16:34:57.504" v="1" actId="47"/>
        <pc:sldMkLst>
          <pc:docMk/>
          <pc:sldMk cId="3046216622" sldId="331"/>
        </pc:sldMkLst>
      </pc:sldChg>
      <pc:sldChg chg="del">
        <pc:chgData name="Kevin Stilts" userId="99c6032548666723" providerId="LiveId" clId="{04DD0218-5ACB-4722-B51E-9BCFC9B2569F}" dt="2022-06-11T16:34:57.504" v="1" actId="47"/>
        <pc:sldMkLst>
          <pc:docMk/>
          <pc:sldMk cId="2828872124" sldId="332"/>
        </pc:sldMkLst>
      </pc:sldChg>
      <pc:sldChg chg="del">
        <pc:chgData name="Kevin Stilts" userId="99c6032548666723" providerId="LiveId" clId="{04DD0218-5ACB-4722-B51E-9BCFC9B2569F}" dt="2022-06-11T16:34:57.504" v="1" actId="47"/>
        <pc:sldMkLst>
          <pc:docMk/>
          <pc:sldMk cId="2371022383" sldId="333"/>
        </pc:sldMkLst>
      </pc:sldChg>
      <pc:sldChg chg="del">
        <pc:chgData name="Kevin Stilts" userId="99c6032548666723" providerId="LiveId" clId="{04DD0218-5ACB-4722-B51E-9BCFC9B2569F}" dt="2022-06-11T16:34:57.504" v="1" actId="47"/>
        <pc:sldMkLst>
          <pc:docMk/>
          <pc:sldMk cId="2367578468" sldId="334"/>
        </pc:sldMkLst>
      </pc:sldChg>
    </pc:docChg>
  </pc:docChgLst>
  <pc:docChgLst>
    <pc:chgData name="College View church of Christ" userId="66daf72c15de8306" providerId="LiveId" clId="{3ACF2D0C-06CC-40E5-8454-A31F4AB3CAD6}"/>
    <pc:docChg chg="delSld modSld sldOrd">
      <pc:chgData name="College View church of Christ" userId="66daf72c15de8306" providerId="LiveId" clId="{3ACF2D0C-06CC-40E5-8454-A31F4AB3CAD6}" dt="2022-06-05T13:21:23.886" v="20" actId="1076"/>
      <pc:docMkLst>
        <pc:docMk/>
      </pc:docMkLst>
      <pc:sldChg chg="ord">
        <pc:chgData name="College View church of Christ" userId="66daf72c15de8306" providerId="LiveId" clId="{3ACF2D0C-06CC-40E5-8454-A31F4AB3CAD6}" dt="2022-06-05T13:20:27.368" v="2"/>
        <pc:sldMkLst>
          <pc:docMk/>
          <pc:sldMk cId="1912639874" sldId="256"/>
        </pc:sldMkLst>
      </pc:sldChg>
      <pc:sldChg chg="del">
        <pc:chgData name="College View church of Christ" userId="66daf72c15de8306" providerId="LiveId" clId="{3ACF2D0C-06CC-40E5-8454-A31F4AB3CAD6}" dt="2022-06-05T13:20:15.481" v="0" actId="47"/>
        <pc:sldMkLst>
          <pc:docMk/>
          <pc:sldMk cId="1977122804" sldId="257"/>
        </pc:sldMkLst>
      </pc:sldChg>
      <pc:sldChg chg="del">
        <pc:chgData name="College View church of Christ" userId="66daf72c15de8306" providerId="LiveId" clId="{3ACF2D0C-06CC-40E5-8454-A31F4AB3CAD6}" dt="2022-06-05T13:20:15.481" v="0" actId="47"/>
        <pc:sldMkLst>
          <pc:docMk/>
          <pc:sldMk cId="2362983535" sldId="258"/>
        </pc:sldMkLst>
      </pc:sldChg>
      <pc:sldChg chg="del">
        <pc:chgData name="College View church of Christ" userId="66daf72c15de8306" providerId="LiveId" clId="{3ACF2D0C-06CC-40E5-8454-A31F4AB3CAD6}" dt="2022-06-05T13:20:15.481" v="0" actId="47"/>
        <pc:sldMkLst>
          <pc:docMk/>
          <pc:sldMk cId="4067341190" sldId="259"/>
        </pc:sldMkLst>
      </pc:sldChg>
      <pc:sldChg chg="del">
        <pc:chgData name="College View church of Christ" userId="66daf72c15de8306" providerId="LiveId" clId="{3ACF2D0C-06CC-40E5-8454-A31F4AB3CAD6}" dt="2022-06-05T13:20:15.481" v="0" actId="47"/>
        <pc:sldMkLst>
          <pc:docMk/>
          <pc:sldMk cId="1254267316" sldId="260"/>
        </pc:sldMkLst>
      </pc:sldChg>
      <pc:sldChg chg="del">
        <pc:chgData name="College View church of Christ" userId="66daf72c15de8306" providerId="LiveId" clId="{3ACF2D0C-06CC-40E5-8454-A31F4AB3CAD6}" dt="2022-06-05T13:20:15.481" v="0" actId="47"/>
        <pc:sldMkLst>
          <pc:docMk/>
          <pc:sldMk cId="2518909911" sldId="261"/>
        </pc:sldMkLst>
      </pc:sldChg>
      <pc:sldChg chg="del">
        <pc:chgData name="College View church of Christ" userId="66daf72c15de8306" providerId="LiveId" clId="{3ACF2D0C-06CC-40E5-8454-A31F4AB3CAD6}" dt="2022-06-05T13:20:15.481" v="0" actId="47"/>
        <pc:sldMkLst>
          <pc:docMk/>
          <pc:sldMk cId="1403093387" sldId="262"/>
        </pc:sldMkLst>
      </pc:sldChg>
      <pc:sldChg chg="del">
        <pc:chgData name="College View church of Christ" userId="66daf72c15de8306" providerId="LiveId" clId="{3ACF2D0C-06CC-40E5-8454-A31F4AB3CAD6}" dt="2022-06-05T13:20:15.481" v="0" actId="47"/>
        <pc:sldMkLst>
          <pc:docMk/>
          <pc:sldMk cId="1746170614" sldId="263"/>
        </pc:sldMkLst>
      </pc:sldChg>
      <pc:sldChg chg="del">
        <pc:chgData name="College View church of Christ" userId="66daf72c15de8306" providerId="LiveId" clId="{3ACF2D0C-06CC-40E5-8454-A31F4AB3CAD6}" dt="2022-06-05T13:20:15.481" v="0" actId="47"/>
        <pc:sldMkLst>
          <pc:docMk/>
          <pc:sldMk cId="3949426911" sldId="264"/>
        </pc:sldMkLst>
      </pc:sldChg>
      <pc:sldChg chg="del">
        <pc:chgData name="College View church of Christ" userId="66daf72c15de8306" providerId="LiveId" clId="{3ACF2D0C-06CC-40E5-8454-A31F4AB3CAD6}" dt="2022-06-05T13:20:15.481" v="0" actId="47"/>
        <pc:sldMkLst>
          <pc:docMk/>
          <pc:sldMk cId="683987106" sldId="265"/>
        </pc:sldMkLst>
      </pc:sldChg>
      <pc:sldChg chg="del">
        <pc:chgData name="College View church of Christ" userId="66daf72c15de8306" providerId="LiveId" clId="{3ACF2D0C-06CC-40E5-8454-A31F4AB3CAD6}" dt="2022-06-05T13:20:15.481" v="0" actId="47"/>
        <pc:sldMkLst>
          <pc:docMk/>
          <pc:sldMk cId="3060267960" sldId="266"/>
        </pc:sldMkLst>
      </pc:sldChg>
      <pc:sldChg chg="del">
        <pc:chgData name="College View church of Christ" userId="66daf72c15de8306" providerId="LiveId" clId="{3ACF2D0C-06CC-40E5-8454-A31F4AB3CAD6}" dt="2022-06-05T13:20:15.481" v="0" actId="47"/>
        <pc:sldMkLst>
          <pc:docMk/>
          <pc:sldMk cId="3711668170" sldId="267"/>
        </pc:sldMkLst>
      </pc:sldChg>
      <pc:sldChg chg="del">
        <pc:chgData name="College View church of Christ" userId="66daf72c15de8306" providerId="LiveId" clId="{3ACF2D0C-06CC-40E5-8454-A31F4AB3CAD6}" dt="2022-06-05T13:20:15.481" v="0" actId="47"/>
        <pc:sldMkLst>
          <pc:docMk/>
          <pc:sldMk cId="3152614763" sldId="268"/>
        </pc:sldMkLst>
      </pc:sldChg>
      <pc:sldChg chg="del">
        <pc:chgData name="College View church of Christ" userId="66daf72c15de8306" providerId="LiveId" clId="{3ACF2D0C-06CC-40E5-8454-A31F4AB3CAD6}" dt="2022-06-05T13:20:15.481" v="0" actId="47"/>
        <pc:sldMkLst>
          <pc:docMk/>
          <pc:sldMk cId="2421868426" sldId="269"/>
        </pc:sldMkLst>
      </pc:sldChg>
      <pc:sldChg chg="del">
        <pc:chgData name="College View church of Christ" userId="66daf72c15de8306" providerId="LiveId" clId="{3ACF2D0C-06CC-40E5-8454-A31F4AB3CAD6}" dt="2022-06-05T13:20:15.481" v="0" actId="47"/>
        <pc:sldMkLst>
          <pc:docMk/>
          <pc:sldMk cId="1453743386" sldId="270"/>
        </pc:sldMkLst>
      </pc:sldChg>
      <pc:sldChg chg="del">
        <pc:chgData name="College View church of Christ" userId="66daf72c15de8306" providerId="LiveId" clId="{3ACF2D0C-06CC-40E5-8454-A31F4AB3CAD6}" dt="2022-06-05T13:20:15.481" v="0" actId="47"/>
        <pc:sldMkLst>
          <pc:docMk/>
          <pc:sldMk cId="862445180" sldId="271"/>
        </pc:sldMkLst>
      </pc:sldChg>
      <pc:sldChg chg="del">
        <pc:chgData name="College View church of Christ" userId="66daf72c15de8306" providerId="LiveId" clId="{3ACF2D0C-06CC-40E5-8454-A31F4AB3CAD6}" dt="2022-06-05T13:20:15.481" v="0" actId="47"/>
        <pc:sldMkLst>
          <pc:docMk/>
          <pc:sldMk cId="2520587611" sldId="272"/>
        </pc:sldMkLst>
      </pc:sldChg>
      <pc:sldChg chg="del">
        <pc:chgData name="College View church of Christ" userId="66daf72c15de8306" providerId="LiveId" clId="{3ACF2D0C-06CC-40E5-8454-A31F4AB3CAD6}" dt="2022-06-05T13:20:15.481" v="0" actId="47"/>
        <pc:sldMkLst>
          <pc:docMk/>
          <pc:sldMk cId="4272179938" sldId="273"/>
        </pc:sldMkLst>
      </pc:sldChg>
      <pc:sldChg chg="del">
        <pc:chgData name="College View church of Christ" userId="66daf72c15de8306" providerId="LiveId" clId="{3ACF2D0C-06CC-40E5-8454-A31F4AB3CAD6}" dt="2022-06-05T13:20:15.481" v="0" actId="47"/>
        <pc:sldMkLst>
          <pc:docMk/>
          <pc:sldMk cId="1836018984" sldId="274"/>
        </pc:sldMkLst>
      </pc:sldChg>
      <pc:sldChg chg="del">
        <pc:chgData name="College View church of Christ" userId="66daf72c15de8306" providerId="LiveId" clId="{3ACF2D0C-06CC-40E5-8454-A31F4AB3CAD6}" dt="2022-06-05T13:20:15.481" v="0" actId="47"/>
        <pc:sldMkLst>
          <pc:docMk/>
          <pc:sldMk cId="1565153470" sldId="276"/>
        </pc:sldMkLst>
      </pc:sldChg>
      <pc:sldChg chg="del">
        <pc:chgData name="College View church of Christ" userId="66daf72c15de8306" providerId="LiveId" clId="{3ACF2D0C-06CC-40E5-8454-A31F4AB3CAD6}" dt="2022-06-05T13:20:15.481" v="0" actId="47"/>
        <pc:sldMkLst>
          <pc:docMk/>
          <pc:sldMk cId="1528553630" sldId="277"/>
        </pc:sldMkLst>
      </pc:sldChg>
      <pc:sldChg chg="del">
        <pc:chgData name="College View church of Christ" userId="66daf72c15de8306" providerId="LiveId" clId="{3ACF2D0C-06CC-40E5-8454-A31F4AB3CAD6}" dt="2022-06-05T13:20:15.481" v="0" actId="47"/>
        <pc:sldMkLst>
          <pc:docMk/>
          <pc:sldMk cId="994417776" sldId="278"/>
        </pc:sldMkLst>
      </pc:sldChg>
      <pc:sldChg chg="del">
        <pc:chgData name="College View church of Christ" userId="66daf72c15de8306" providerId="LiveId" clId="{3ACF2D0C-06CC-40E5-8454-A31F4AB3CAD6}" dt="2022-06-05T13:20:15.481" v="0" actId="47"/>
        <pc:sldMkLst>
          <pc:docMk/>
          <pc:sldMk cId="3574469533" sldId="279"/>
        </pc:sldMkLst>
      </pc:sldChg>
      <pc:sldChg chg="del">
        <pc:chgData name="College View church of Christ" userId="66daf72c15de8306" providerId="LiveId" clId="{3ACF2D0C-06CC-40E5-8454-A31F4AB3CAD6}" dt="2022-06-05T13:20:15.481" v="0" actId="47"/>
        <pc:sldMkLst>
          <pc:docMk/>
          <pc:sldMk cId="1886998197" sldId="280"/>
        </pc:sldMkLst>
      </pc:sldChg>
      <pc:sldChg chg="del">
        <pc:chgData name="College View church of Christ" userId="66daf72c15de8306" providerId="LiveId" clId="{3ACF2D0C-06CC-40E5-8454-A31F4AB3CAD6}" dt="2022-06-05T13:20:15.481" v="0" actId="47"/>
        <pc:sldMkLst>
          <pc:docMk/>
          <pc:sldMk cId="890103916" sldId="281"/>
        </pc:sldMkLst>
      </pc:sldChg>
      <pc:sldChg chg="del">
        <pc:chgData name="College View church of Christ" userId="66daf72c15de8306" providerId="LiveId" clId="{3ACF2D0C-06CC-40E5-8454-A31F4AB3CAD6}" dt="2022-06-05T13:20:15.481" v="0" actId="47"/>
        <pc:sldMkLst>
          <pc:docMk/>
          <pc:sldMk cId="3525646357" sldId="282"/>
        </pc:sldMkLst>
      </pc:sldChg>
      <pc:sldChg chg="del">
        <pc:chgData name="College View church of Christ" userId="66daf72c15de8306" providerId="LiveId" clId="{3ACF2D0C-06CC-40E5-8454-A31F4AB3CAD6}" dt="2022-06-05T13:20:15.481" v="0" actId="47"/>
        <pc:sldMkLst>
          <pc:docMk/>
          <pc:sldMk cId="582803271" sldId="283"/>
        </pc:sldMkLst>
      </pc:sldChg>
      <pc:sldChg chg="del">
        <pc:chgData name="College View church of Christ" userId="66daf72c15de8306" providerId="LiveId" clId="{3ACF2D0C-06CC-40E5-8454-A31F4AB3CAD6}" dt="2022-06-05T13:20:15.481" v="0" actId="47"/>
        <pc:sldMkLst>
          <pc:docMk/>
          <pc:sldMk cId="840648967" sldId="284"/>
        </pc:sldMkLst>
      </pc:sldChg>
      <pc:sldChg chg="del">
        <pc:chgData name="College View church of Christ" userId="66daf72c15de8306" providerId="LiveId" clId="{3ACF2D0C-06CC-40E5-8454-A31F4AB3CAD6}" dt="2022-06-05T13:20:15.481" v="0" actId="47"/>
        <pc:sldMkLst>
          <pc:docMk/>
          <pc:sldMk cId="258965316" sldId="285"/>
        </pc:sldMkLst>
      </pc:sldChg>
      <pc:sldChg chg="del">
        <pc:chgData name="College View church of Christ" userId="66daf72c15de8306" providerId="LiveId" clId="{3ACF2D0C-06CC-40E5-8454-A31F4AB3CAD6}" dt="2022-06-05T13:20:15.481" v="0" actId="47"/>
        <pc:sldMkLst>
          <pc:docMk/>
          <pc:sldMk cId="3559224786" sldId="286"/>
        </pc:sldMkLst>
      </pc:sldChg>
      <pc:sldChg chg="del">
        <pc:chgData name="College View church of Christ" userId="66daf72c15de8306" providerId="LiveId" clId="{3ACF2D0C-06CC-40E5-8454-A31F4AB3CAD6}" dt="2022-06-05T13:20:15.481" v="0" actId="47"/>
        <pc:sldMkLst>
          <pc:docMk/>
          <pc:sldMk cId="3223766154" sldId="287"/>
        </pc:sldMkLst>
      </pc:sldChg>
      <pc:sldChg chg="del">
        <pc:chgData name="College View church of Christ" userId="66daf72c15de8306" providerId="LiveId" clId="{3ACF2D0C-06CC-40E5-8454-A31F4AB3CAD6}" dt="2022-06-05T13:20:15.481" v="0" actId="47"/>
        <pc:sldMkLst>
          <pc:docMk/>
          <pc:sldMk cId="2112102612" sldId="288"/>
        </pc:sldMkLst>
      </pc:sldChg>
      <pc:sldChg chg="del">
        <pc:chgData name="College View church of Christ" userId="66daf72c15de8306" providerId="LiveId" clId="{3ACF2D0C-06CC-40E5-8454-A31F4AB3CAD6}" dt="2022-06-05T13:20:15.481" v="0" actId="47"/>
        <pc:sldMkLst>
          <pc:docMk/>
          <pc:sldMk cId="1906337685" sldId="289"/>
        </pc:sldMkLst>
      </pc:sldChg>
      <pc:sldChg chg="del">
        <pc:chgData name="College View church of Christ" userId="66daf72c15de8306" providerId="LiveId" clId="{3ACF2D0C-06CC-40E5-8454-A31F4AB3CAD6}" dt="2022-06-05T13:20:15.481" v="0" actId="47"/>
        <pc:sldMkLst>
          <pc:docMk/>
          <pc:sldMk cId="4024510163" sldId="290"/>
        </pc:sldMkLst>
      </pc:sldChg>
      <pc:sldChg chg="del">
        <pc:chgData name="College View church of Christ" userId="66daf72c15de8306" providerId="LiveId" clId="{3ACF2D0C-06CC-40E5-8454-A31F4AB3CAD6}" dt="2022-06-05T13:20:15.481" v="0" actId="47"/>
        <pc:sldMkLst>
          <pc:docMk/>
          <pc:sldMk cId="4191596330" sldId="291"/>
        </pc:sldMkLst>
      </pc:sldChg>
      <pc:sldChg chg="del">
        <pc:chgData name="College View church of Christ" userId="66daf72c15de8306" providerId="LiveId" clId="{3ACF2D0C-06CC-40E5-8454-A31F4AB3CAD6}" dt="2022-06-05T13:20:15.481" v="0" actId="47"/>
        <pc:sldMkLst>
          <pc:docMk/>
          <pc:sldMk cId="1174256795" sldId="292"/>
        </pc:sldMkLst>
      </pc:sldChg>
      <pc:sldChg chg="del">
        <pc:chgData name="College View church of Christ" userId="66daf72c15de8306" providerId="LiveId" clId="{3ACF2D0C-06CC-40E5-8454-A31F4AB3CAD6}" dt="2022-06-05T13:20:15.481" v="0" actId="47"/>
        <pc:sldMkLst>
          <pc:docMk/>
          <pc:sldMk cId="3497687538" sldId="293"/>
        </pc:sldMkLst>
      </pc:sldChg>
      <pc:sldChg chg="del">
        <pc:chgData name="College View church of Christ" userId="66daf72c15de8306" providerId="LiveId" clId="{3ACF2D0C-06CC-40E5-8454-A31F4AB3CAD6}" dt="2022-06-05T13:20:15.481" v="0" actId="47"/>
        <pc:sldMkLst>
          <pc:docMk/>
          <pc:sldMk cId="950184647" sldId="294"/>
        </pc:sldMkLst>
      </pc:sldChg>
      <pc:sldChg chg="del">
        <pc:chgData name="College View church of Christ" userId="66daf72c15de8306" providerId="LiveId" clId="{3ACF2D0C-06CC-40E5-8454-A31F4AB3CAD6}" dt="2022-06-05T13:20:15.481" v="0" actId="47"/>
        <pc:sldMkLst>
          <pc:docMk/>
          <pc:sldMk cId="1901905593" sldId="295"/>
        </pc:sldMkLst>
      </pc:sldChg>
      <pc:sldChg chg="del">
        <pc:chgData name="College View church of Christ" userId="66daf72c15de8306" providerId="LiveId" clId="{3ACF2D0C-06CC-40E5-8454-A31F4AB3CAD6}" dt="2022-06-05T13:20:15.481" v="0" actId="47"/>
        <pc:sldMkLst>
          <pc:docMk/>
          <pc:sldMk cId="1116581560" sldId="296"/>
        </pc:sldMkLst>
      </pc:sldChg>
      <pc:sldChg chg="del">
        <pc:chgData name="College View church of Christ" userId="66daf72c15de8306" providerId="LiveId" clId="{3ACF2D0C-06CC-40E5-8454-A31F4AB3CAD6}" dt="2022-06-05T13:20:15.481" v="0" actId="47"/>
        <pc:sldMkLst>
          <pc:docMk/>
          <pc:sldMk cId="807133528" sldId="297"/>
        </pc:sldMkLst>
      </pc:sldChg>
      <pc:sldChg chg="del">
        <pc:chgData name="College View church of Christ" userId="66daf72c15de8306" providerId="LiveId" clId="{3ACF2D0C-06CC-40E5-8454-A31F4AB3CAD6}" dt="2022-06-05T13:20:15.481" v="0" actId="47"/>
        <pc:sldMkLst>
          <pc:docMk/>
          <pc:sldMk cId="885626542" sldId="298"/>
        </pc:sldMkLst>
      </pc:sldChg>
      <pc:sldChg chg="del">
        <pc:chgData name="College View church of Christ" userId="66daf72c15de8306" providerId="LiveId" clId="{3ACF2D0C-06CC-40E5-8454-A31F4AB3CAD6}" dt="2022-06-05T13:20:15.481" v="0" actId="47"/>
        <pc:sldMkLst>
          <pc:docMk/>
          <pc:sldMk cId="1021013093" sldId="299"/>
        </pc:sldMkLst>
      </pc:sldChg>
      <pc:sldChg chg="del">
        <pc:chgData name="College View church of Christ" userId="66daf72c15de8306" providerId="LiveId" clId="{3ACF2D0C-06CC-40E5-8454-A31F4AB3CAD6}" dt="2022-06-05T13:20:15.481" v="0" actId="47"/>
        <pc:sldMkLst>
          <pc:docMk/>
          <pc:sldMk cId="2674926732" sldId="300"/>
        </pc:sldMkLst>
      </pc:sldChg>
      <pc:sldChg chg="del">
        <pc:chgData name="College View church of Christ" userId="66daf72c15de8306" providerId="LiveId" clId="{3ACF2D0C-06CC-40E5-8454-A31F4AB3CAD6}" dt="2022-06-05T13:20:15.481" v="0" actId="47"/>
        <pc:sldMkLst>
          <pc:docMk/>
          <pc:sldMk cId="2862168168" sldId="301"/>
        </pc:sldMkLst>
      </pc:sldChg>
      <pc:sldChg chg="del">
        <pc:chgData name="College View church of Christ" userId="66daf72c15de8306" providerId="LiveId" clId="{3ACF2D0C-06CC-40E5-8454-A31F4AB3CAD6}" dt="2022-06-05T13:20:15.481" v="0" actId="47"/>
        <pc:sldMkLst>
          <pc:docMk/>
          <pc:sldMk cId="2073408421" sldId="302"/>
        </pc:sldMkLst>
      </pc:sldChg>
      <pc:sldChg chg="del">
        <pc:chgData name="College View church of Christ" userId="66daf72c15de8306" providerId="LiveId" clId="{3ACF2D0C-06CC-40E5-8454-A31F4AB3CAD6}" dt="2022-06-05T13:20:15.481" v="0" actId="47"/>
        <pc:sldMkLst>
          <pc:docMk/>
          <pc:sldMk cId="1639077658" sldId="303"/>
        </pc:sldMkLst>
      </pc:sldChg>
      <pc:sldChg chg="del">
        <pc:chgData name="College View church of Christ" userId="66daf72c15de8306" providerId="LiveId" clId="{3ACF2D0C-06CC-40E5-8454-A31F4AB3CAD6}" dt="2022-06-05T13:20:15.481" v="0" actId="47"/>
        <pc:sldMkLst>
          <pc:docMk/>
          <pc:sldMk cId="3224711019" sldId="304"/>
        </pc:sldMkLst>
      </pc:sldChg>
      <pc:sldChg chg="del">
        <pc:chgData name="College View church of Christ" userId="66daf72c15de8306" providerId="LiveId" clId="{3ACF2D0C-06CC-40E5-8454-A31F4AB3CAD6}" dt="2022-06-05T13:20:15.481" v="0" actId="47"/>
        <pc:sldMkLst>
          <pc:docMk/>
          <pc:sldMk cId="3475646581" sldId="305"/>
        </pc:sldMkLst>
      </pc:sldChg>
      <pc:sldChg chg="del">
        <pc:chgData name="College View church of Christ" userId="66daf72c15de8306" providerId="LiveId" clId="{3ACF2D0C-06CC-40E5-8454-A31F4AB3CAD6}" dt="2022-06-05T13:20:15.481" v="0" actId="47"/>
        <pc:sldMkLst>
          <pc:docMk/>
          <pc:sldMk cId="1410360219" sldId="306"/>
        </pc:sldMkLst>
      </pc:sldChg>
      <pc:sldChg chg="del">
        <pc:chgData name="College View church of Christ" userId="66daf72c15de8306" providerId="LiveId" clId="{3ACF2D0C-06CC-40E5-8454-A31F4AB3CAD6}" dt="2022-06-05T13:20:15.481" v="0" actId="47"/>
        <pc:sldMkLst>
          <pc:docMk/>
          <pc:sldMk cId="2734595940" sldId="307"/>
        </pc:sldMkLst>
      </pc:sldChg>
      <pc:sldChg chg="del">
        <pc:chgData name="College View church of Christ" userId="66daf72c15de8306" providerId="LiveId" clId="{3ACF2D0C-06CC-40E5-8454-A31F4AB3CAD6}" dt="2022-06-05T13:20:15.481" v="0" actId="47"/>
        <pc:sldMkLst>
          <pc:docMk/>
          <pc:sldMk cId="480791957" sldId="308"/>
        </pc:sldMkLst>
      </pc:sldChg>
      <pc:sldChg chg="del">
        <pc:chgData name="College View church of Christ" userId="66daf72c15de8306" providerId="LiveId" clId="{3ACF2D0C-06CC-40E5-8454-A31F4AB3CAD6}" dt="2022-06-05T13:20:15.481" v="0" actId="47"/>
        <pc:sldMkLst>
          <pc:docMk/>
          <pc:sldMk cId="2087546182" sldId="309"/>
        </pc:sldMkLst>
      </pc:sldChg>
      <pc:sldChg chg="del">
        <pc:chgData name="College View church of Christ" userId="66daf72c15de8306" providerId="LiveId" clId="{3ACF2D0C-06CC-40E5-8454-A31F4AB3CAD6}" dt="2022-06-05T13:20:15.481" v="0" actId="47"/>
        <pc:sldMkLst>
          <pc:docMk/>
          <pc:sldMk cId="3213770095" sldId="310"/>
        </pc:sldMkLst>
      </pc:sldChg>
      <pc:sldChg chg="del">
        <pc:chgData name="College View church of Christ" userId="66daf72c15de8306" providerId="LiveId" clId="{3ACF2D0C-06CC-40E5-8454-A31F4AB3CAD6}" dt="2022-06-05T13:20:15.481" v="0" actId="47"/>
        <pc:sldMkLst>
          <pc:docMk/>
          <pc:sldMk cId="3245631474" sldId="311"/>
        </pc:sldMkLst>
      </pc:sldChg>
      <pc:sldChg chg="del">
        <pc:chgData name="College View church of Christ" userId="66daf72c15de8306" providerId="LiveId" clId="{3ACF2D0C-06CC-40E5-8454-A31F4AB3CAD6}" dt="2022-06-05T13:20:15.481" v="0" actId="47"/>
        <pc:sldMkLst>
          <pc:docMk/>
          <pc:sldMk cId="771849797" sldId="312"/>
        </pc:sldMkLst>
      </pc:sldChg>
      <pc:sldChg chg="del">
        <pc:chgData name="College View church of Christ" userId="66daf72c15de8306" providerId="LiveId" clId="{3ACF2D0C-06CC-40E5-8454-A31F4AB3CAD6}" dt="2022-06-05T13:20:15.481" v="0" actId="47"/>
        <pc:sldMkLst>
          <pc:docMk/>
          <pc:sldMk cId="1576165940" sldId="313"/>
        </pc:sldMkLst>
      </pc:sldChg>
      <pc:sldChg chg="del">
        <pc:chgData name="College View church of Christ" userId="66daf72c15de8306" providerId="LiveId" clId="{3ACF2D0C-06CC-40E5-8454-A31F4AB3CAD6}" dt="2022-06-05T13:20:15.481" v="0" actId="47"/>
        <pc:sldMkLst>
          <pc:docMk/>
          <pc:sldMk cId="2266253600" sldId="315"/>
        </pc:sldMkLst>
      </pc:sldChg>
      <pc:sldChg chg="del">
        <pc:chgData name="College View church of Christ" userId="66daf72c15de8306" providerId="LiveId" clId="{3ACF2D0C-06CC-40E5-8454-A31F4AB3CAD6}" dt="2022-06-05T13:20:15.481" v="0" actId="47"/>
        <pc:sldMkLst>
          <pc:docMk/>
          <pc:sldMk cId="1213529091" sldId="316"/>
        </pc:sldMkLst>
      </pc:sldChg>
      <pc:sldChg chg="modSp mod">
        <pc:chgData name="College View church of Christ" userId="66daf72c15de8306" providerId="LiveId" clId="{3ACF2D0C-06CC-40E5-8454-A31F4AB3CAD6}" dt="2022-06-05T13:21:23.886" v="20" actId="1076"/>
        <pc:sldMkLst>
          <pc:docMk/>
          <pc:sldMk cId="2828872124" sldId="332"/>
        </pc:sldMkLst>
        <pc:spChg chg="mod">
          <ac:chgData name="College View church of Christ" userId="66daf72c15de8306" providerId="LiveId" clId="{3ACF2D0C-06CC-40E5-8454-A31F4AB3CAD6}" dt="2022-06-05T13:21:23.886" v="20" actId="1076"/>
          <ac:spMkLst>
            <pc:docMk/>
            <pc:sldMk cId="2828872124" sldId="332"/>
            <ac:spMk id="8" creationId="{6044875C-A5BA-48F1-A655-B393147D093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70894"/>
          </a:xfrm>
          <a:prstGeom prst="rect">
            <a:avLst/>
          </a:prstGeom>
        </p:spPr>
        <p:txBody>
          <a:bodyPr vert="horz" lIns="94193" tIns="47097" rIns="94193" bIns="47097" rtlCol="0"/>
          <a:lstStyle>
            <a:lvl1pPr algn="l">
              <a:defRPr sz="1200"/>
            </a:lvl1pPr>
          </a:lstStyle>
          <a:p>
            <a:endParaRPr lang="en-US"/>
          </a:p>
        </p:txBody>
      </p:sp>
      <p:sp>
        <p:nvSpPr>
          <p:cNvPr id="3" name="Date Placeholder 2"/>
          <p:cNvSpPr>
            <a:spLocks noGrp="1"/>
          </p:cNvSpPr>
          <p:nvPr>
            <p:ph type="dt" idx="1"/>
          </p:nvPr>
        </p:nvSpPr>
        <p:spPr>
          <a:xfrm>
            <a:off x="4021294" y="0"/>
            <a:ext cx="3076363" cy="470894"/>
          </a:xfrm>
          <a:prstGeom prst="rect">
            <a:avLst/>
          </a:prstGeom>
        </p:spPr>
        <p:txBody>
          <a:bodyPr vert="horz" lIns="94193" tIns="47097" rIns="94193" bIns="47097" rtlCol="0"/>
          <a:lstStyle>
            <a:lvl1pPr algn="r">
              <a:defRPr sz="1200"/>
            </a:lvl1pPr>
          </a:lstStyle>
          <a:p>
            <a:fld id="{A454D558-0D6D-419F-91BC-8759A03E2D8C}" type="datetimeFigureOut">
              <a:rPr lang="en-US" smtClean="0"/>
              <a:t>6/11/2022</a:t>
            </a:fld>
            <a:endParaRPr lang="en-US"/>
          </a:p>
        </p:txBody>
      </p:sp>
      <p:sp>
        <p:nvSpPr>
          <p:cNvPr id="4" name="Slide Image Placeholder 3"/>
          <p:cNvSpPr>
            <a:spLocks noGrp="1" noRot="1" noChangeAspect="1"/>
          </p:cNvSpPr>
          <p:nvPr>
            <p:ph type="sldImg" idx="2"/>
          </p:nvPr>
        </p:nvSpPr>
        <p:spPr>
          <a:xfrm>
            <a:off x="735013" y="1173163"/>
            <a:ext cx="5629275" cy="3167062"/>
          </a:xfrm>
          <a:prstGeom prst="rect">
            <a:avLst/>
          </a:prstGeom>
          <a:noFill/>
          <a:ln w="12700">
            <a:solidFill>
              <a:prstClr val="black"/>
            </a:solidFill>
          </a:ln>
        </p:spPr>
        <p:txBody>
          <a:bodyPr vert="horz" lIns="94193" tIns="47097" rIns="94193" bIns="47097" rtlCol="0" anchor="ctr"/>
          <a:lstStyle/>
          <a:p>
            <a:endParaRPr lang="en-US"/>
          </a:p>
        </p:txBody>
      </p:sp>
      <p:sp>
        <p:nvSpPr>
          <p:cNvPr id="5" name="Notes Placeholder 4"/>
          <p:cNvSpPr>
            <a:spLocks noGrp="1"/>
          </p:cNvSpPr>
          <p:nvPr>
            <p:ph type="body" sz="quarter" idx="3"/>
          </p:nvPr>
        </p:nvSpPr>
        <p:spPr>
          <a:xfrm>
            <a:off x="709930" y="4516675"/>
            <a:ext cx="5679440" cy="3695462"/>
          </a:xfrm>
          <a:prstGeom prst="rect">
            <a:avLst/>
          </a:prstGeom>
        </p:spPr>
        <p:txBody>
          <a:bodyPr vert="horz" lIns="94193" tIns="47097" rIns="94193" bIns="4709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4407"/>
            <a:ext cx="3076363" cy="470893"/>
          </a:xfrm>
          <a:prstGeom prst="rect">
            <a:avLst/>
          </a:prstGeom>
        </p:spPr>
        <p:txBody>
          <a:bodyPr vert="horz" lIns="94193" tIns="47097" rIns="94193" bIns="47097" rtlCol="0" anchor="b"/>
          <a:lstStyle>
            <a:lvl1pPr algn="l">
              <a:defRPr sz="1200"/>
            </a:lvl1pPr>
          </a:lstStyle>
          <a:p>
            <a:endParaRPr lang="en-US"/>
          </a:p>
        </p:txBody>
      </p:sp>
      <p:sp>
        <p:nvSpPr>
          <p:cNvPr id="7" name="Slide Number Placeholder 6"/>
          <p:cNvSpPr>
            <a:spLocks noGrp="1"/>
          </p:cNvSpPr>
          <p:nvPr>
            <p:ph type="sldNum" sz="quarter" idx="5"/>
          </p:nvPr>
        </p:nvSpPr>
        <p:spPr>
          <a:xfrm>
            <a:off x="4021294" y="8914407"/>
            <a:ext cx="3076363" cy="470893"/>
          </a:xfrm>
          <a:prstGeom prst="rect">
            <a:avLst/>
          </a:prstGeom>
        </p:spPr>
        <p:txBody>
          <a:bodyPr vert="horz" lIns="94193" tIns="47097" rIns="94193" bIns="47097" rtlCol="0" anchor="b"/>
          <a:lstStyle>
            <a:lvl1pPr algn="r">
              <a:defRPr sz="1200"/>
            </a:lvl1pPr>
          </a:lstStyle>
          <a:p>
            <a:fld id="{CD70E9ED-24A8-4416-9B3D-305147313521}" type="slidenum">
              <a:rPr lang="en-US" smtClean="0"/>
              <a:t>‹#›</a:t>
            </a:fld>
            <a:endParaRPr lang="en-US"/>
          </a:p>
        </p:txBody>
      </p:sp>
    </p:spTree>
    <p:extLst>
      <p:ext uri="{BB962C8B-B14F-4D97-AF65-F5344CB8AC3E}">
        <p14:creationId xmlns:p14="http://schemas.microsoft.com/office/powerpoint/2010/main" val="3699561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D70E9ED-24A8-4416-9B3D-305147313521}" type="slidenum">
              <a:rPr lang="en-US" smtClean="0"/>
              <a:t>1</a:t>
            </a:fld>
            <a:endParaRPr lang="en-US"/>
          </a:p>
        </p:txBody>
      </p:sp>
    </p:spTree>
    <p:extLst>
      <p:ext uri="{BB962C8B-B14F-4D97-AF65-F5344CB8AC3E}">
        <p14:creationId xmlns:p14="http://schemas.microsoft.com/office/powerpoint/2010/main" val="168756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D70E9ED-24A8-4416-9B3D-305147313521}" type="slidenum">
              <a:rPr lang="en-US" smtClean="0"/>
              <a:t>2</a:t>
            </a:fld>
            <a:endParaRPr lang="en-US"/>
          </a:p>
        </p:txBody>
      </p:sp>
    </p:spTree>
    <p:extLst>
      <p:ext uri="{BB962C8B-B14F-4D97-AF65-F5344CB8AC3E}">
        <p14:creationId xmlns:p14="http://schemas.microsoft.com/office/powerpoint/2010/main" val="1894655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scriptures teach us that the church is responsible for edification</a:t>
            </a:r>
          </a:p>
          <a:p>
            <a:endParaRPr lang="en-US" dirty="0"/>
          </a:p>
          <a:p>
            <a:r>
              <a:rPr lang="en-US" dirty="0"/>
              <a:t>This is one of the primary missions of the church</a:t>
            </a:r>
          </a:p>
          <a:p>
            <a:endParaRPr lang="en-US" dirty="0"/>
          </a:p>
          <a:p>
            <a:r>
              <a:rPr lang="en-US" dirty="0"/>
              <a:t>Going back to our text in Eph 4: 11, 12  </a:t>
            </a:r>
          </a:p>
          <a:p>
            <a:br>
              <a:rPr lang="en-US" dirty="0"/>
            </a:br>
            <a:r>
              <a:rPr lang="en-US" dirty="0"/>
              <a:t>Eph 4:11- 12 </a:t>
            </a:r>
          </a:p>
          <a:p>
            <a:r>
              <a:rPr lang="en-US" dirty="0"/>
              <a:t>11 And he gave some, apostles; and some, prophets; and some, evangelists; and some, pastors and teachers;</a:t>
            </a:r>
          </a:p>
          <a:p>
            <a:r>
              <a:rPr lang="en-US" dirty="0"/>
              <a:t>12 For the perfecting of the saints, for the work of the ministry, for the edifying of the body of Christ:</a:t>
            </a:r>
          </a:p>
          <a:p>
            <a:endParaRPr lang="en-US" dirty="0"/>
          </a:p>
          <a:p>
            <a:r>
              <a:rPr lang="en-US" dirty="0"/>
              <a:t>The organization of the church is to carry out the mission of the church.  </a:t>
            </a:r>
          </a:p>
          <a:p>
            <a:endParaRPr lang="en-US" dirty="0"/>
          </a:p>
          <a:p>
            <a:r>
              <a:rPr lang="en-US" dirty="0"/>
              <a:t>Evangelism – which is included in vs 12 the edification of the body, building up growth, numerical growth. </a:t>
            </a:r>
          </a:p>
          <a:p>
            <a:endParaRPr lang="en-US" dirty="0"/>
          </a:p>
          <a:p>
            <a:r>
              <a:rPr lang="en-US" dirty="0"/>
              <a:t>Edification – which in the Greek is:</a:t>
            </a:r>
          </a:p>
          <a:p>
            <a:endParaRPr lang="en-US" dirty="0"/>
          </a:p>
          <a:p>
            <a:r>
              <a:rPr lang="en-US" dirty="0" err="1"/>
              <a:t>Oikodome</a:t>
            </a:r>
            <a:r>
              <a:rPr lang="en-US" dirty="0"/>
              <a:t> – The act of building up; promote growth; edify</a:t>
            </a:r>
          </a:p>
          <a:p>
            <a:endParaRPr lang="en-US" dirty="0"/>
          </a:p>
          <a:p>
            <a:r>
              <a:rPr lang="en-US" dirty="0"/>
              <a:t>This is the idea in verse 12 “perfecting of the saints”  completeness, or maturity;  edify the body – not only numerically but spiritually;  spiritual growth, stronger   </a:t>
            </a:r>
          </a:p>
          <a:p>
            <a:endParaRPr lang="en-US" dirty="0"/>
          </a:p>
          <a:p>
            <a:r>
              <a:rPr lang="en-US" dirty="0"/>
              <a:t>Read vs 12 – 16 </a:t>
            </a:r>
          </a:p>
          <a:p>
            <a:endParaRPr lang="en-US" dirty="0"/>
          </a:p>
          <a:p>
            <a:r>
              <a:rPr lang="en-US" dirty="0"/>
              <a:t>Eph 4:12-16</a:t>
            </a:r>
          </a:p>
          <a:p>
            <a:r>
              <a:rPr lang="en-US" dirty="0"/>
              <a:t> Perfecting of the Saints (vs 12)</a:t>
            </a:r>
          </a:p>
          <a:p>
            <a:r>
              <a:rPr lang="en-US" dirty="0"/>
              <a:t> Edify the body of Christ  (vs 12)</a:t>
            </a:r>
          </a:p>
          <a:p>
            <a:r>
              <a:rPr lang="en-US" dirty="0"/>
              <a:t> Unity of the faith  (vs 13)</a:t>
            </a:r>
          </a:p>
          <a:p>
            <a:r>
              <a:rPr lang="en-US" dirty="0"/>
              <a:t> Perfect (complete) man (vs 13) </a:t>
            </a:r>
          </a:p>
          <a:p>
            <a:r>
              <a:rPr lang="en-US" dirty="0"/>
              <a:t> No more tossed to and </a:t>
            </a:r>
            <a:r>
              <a:rPr lang="en-US" dirty="0" err="1"/>
              <a:t>fro</a:t>
            </a:r>
            <a:r>
              <a:rPr lang="en-US" dirty="0"/>
              <a:t> (vs 14) </a:t>
            </a:r>
          </a:p>
          <a:p>
            <a:r>
              <a:rPr lang="en-US" dirty="0"/>
              <a:t> Grow up into him (vs 15)</a:t>
            </a:r>
          </a:p>
          <a:p>
            <a:r>
              <a:rPr lang="en-US" dirty="0"/>
              <a:t> Increase of the body (vs 16)</a:t>
            </a:r>
          </a:p>
          <a:p>
            <a:r>
              <a:rPr lang="en-US" dirty="0"/>
              <a:t> Edifying the body (vs 16)</a:t>
            </a:r>
          </a:p>
          <a:p>
            <a:endParaRPr lang="en-US" dirty="0"/>
          </a:p>
          <a:p>
            <a:endParaRPr lang="en-US" dirty="0"/>
          </a:p>
          <a:p>
            <a:r>
              <a:rPr lang="en-US" dirty="0"/>
              <a:t>All of these terms are used to represent growth or maturity,  both individually and the whole body.  </a:t>
            </a:r>
          </a:p>
          <a:p>
            <a:endParaRPr lang="en-US" dirty="0"/>
          </a:p>
          <a:p>
            <a:r>
              <a:rPr lang="en-US" dirty="0"/>
              <a:t>Consider vs 16 </a:t>
            </a:r>
          </a:p>
          <a:p>
            <a:r>
              <a:rPr lang="en-US" dirty="0"/>
              <a:t>From whom the whole body fitly joined together and compacted by that which every joint </a:t>
            </a:r>
            <a:r>
              <a:rPr lang="en-US" dirty="0" err="1"/>
              <a:t>supplieth</a:t>
            </a:r>
            <a:r>
              <a:rPr lang="en-US" dirty="0"/>
              <a:t>, according to the effectual working in the measure of every part, </a:t>
            </a:r>
            <a:r>
              <a:rPr lang="en-US" dirty="0" err="1"/>
              <a:t>maketh</a:t>
            </a:r>
            <a:r>
              <a:rPr lang="en-US" dirty="0"/>
              <a:t> increase of the body unto the edifying of itself in love.</a:t>
            </a:r>
          </a:p>
          <a:p>
            <a:endParaRPr lang="en-US" dirty="0"/>
          </a:p>
          <a:p>
            <a:r>
              <a:rPr lang="en-US" dirty="0"/>
              <a:t>Joined together, every joint </a:t>
            </a:r>
            <a:r>
              <a:rPr lang="en-US" dirty="0" err="1"/>
              <a:t>supplieth</a:t>
            </a:r>
            <a:r>
              <a:rPr lang="en-US" dirty="0"/>
              <a:t>, every part. – this represents how each individual (part or joint)  makes up the body</a:t>
            </a:r>
          </a:p>
          <a:p>
            <a:endParaRPr lang="en-US" dirty="0"/>
          </a:p>
          <a:p>
            <a:r>
              <a:rPr lang="en-US" dirty="0"/>
              <a:t>Consider I Cor 12:12-27</a:t>
            </a:r>
          </a:p>
          <a:p>
            <a:r>
              <a:rPr lang="en-US" dirty="0"/>
              <a:t>12 For as the body is one, and hath many members, and all the members of that one body, being many, are one body: so also is Christ.</a:t>
            </a:r>
          </a:p>
          <a:p>
            <a:r>
              <a:rPr lang="en-US" dirty="0"/>
              <a:t>13 For by one Spirit are we all baptized into one body, whether we be Jews or Gentiles, whether we be bond or free; and have been all made to drink into one Spirit.</a:t>
            </a:r>
          </a:p>
          <a:p>
            <a:r>
              <a:rPr lang="en-US" dirty="0"/>
              <a:t>14 For the body is not one member, but many.</a:t>
            </a:r>
          </a:p>
          <a:p>
            <a:r>
              <a:rPr lang="en-US" dirty="0"/>
              <a:t>15 If the foot shall say, Because I am not the hand, I am not of the body; is it therefore not of the body?</a:t>
            </a:r>
          </a:p>
          <a:p>
            <a:r>
              <a:rPr lang="en-US" dirty="0"/>
              <a:t>16 And if the ear shall say, Because I am not the eye, I am not of the body; is it therefore not of the body?</a:t>
            </a:r>
          </a:p>
          <a:p>
            <a:r>
              <a:rPr lang="en-US" dirty="0"/>
              <a:t>17 If the whole body were an eye, where were the hearing? If the whole were hearing, where were the smelling?</a:t>
            </a:r>
          </a:p>
          <a:p>
            <a:r>
              <a:rPr lang="en-US" dirty="0"/>
              <a:t>18 But now hath God set the members every one of them in the body, as it hath pleased him.</a:t>
            </a:r>
          </a:p>
          <a:p>
            <a:r>
              <a:rPr lang="en-US" dirty="0"/>
              <a:t>19 And if they were all one member, where were the body?</a:t>
            </a:r>
          </a:p>
          <a:p>
            <a:r>
              <a:rPr lang="en-US" dirty="0"/>
              <a:t>20 But now are they many members, yet but one body.</a:t>
            </a:r>
          </a:p>
          <a:p>
            <a:r>
              <a:rPr lang="en-US" dirty="0"/>
              <a:t>21 And the eye cannot say unto the hand, I have no need of thee: nor again the head to the feet, I have no need of you.</a:t>
            </a:r>
          </a:p>
          <a:p>
            <a:r>
              <a:rPr lang="en-US" dirty="0"/>
              <a:t>22 Nay, much more those members of the body, which seem to be more feeble, are necessary:</a:t>
            </a:r>
          </a:p>
          <a:p>
            <a:r>
              <a:rPr lang="en-US" dirty="0"/>
              <a:t>23 And those members of the body, which we think to be less </a:t>
            </a:r>
            <a:r>
              <a:rPr lang="en-US" dirty="0" err="1"/>
              <a:t>honourable</a:t>
            </a:r>
            <a:r>
              <a:rPr lang="en-US" dirty="0"/>
              <a:t>, upon these we bestow more abundant </a:t>
            </a:r>
            <a:r>
              <a:rPr lang="en-US" dirty="0" err="1"/>
              <a:t>honour</a:t>
            </a:r>
            <a:r>
              <a:rPr lang="en-US" dirty="0"/>
              <a:t>; and our uncomely parts have more abundant comeliness.</a:t>
            </a:r>
          </a:p>
          <a:p>
            <a:r>
              <a:rPr lang="en-US" dirty="0"/>
              <a:t>24 For our comely parts have no need: but God hath tempered the body together, having given more abundant </a:t>
            </a:r>
            <a:r>
              <a:rPr lang="en-US" dirty="0" err="1"/>
              <a:t>honour</a:t>
            </a:r>
            <a:r>
              <a:rPr lang="en-US" dirty="0"/>
              <a:t> to that part which lacked.</a:t>
            </a:r>
          </a:p>
          <a:p>
            <a:r>
              <a:rPr lang="en-US" dirty="0"/>
              <a:t>25 That there should be no schism in the body; but that the members should have the same care one for another.</a:t>
            </a:r>
          </a:p>
          <a:p>
            <a:r>
              <a:rPr lang="en-US" dirty="0"/>
              <a:t>26 And whether one member suffer, all the members suffer with it; or one member be </a:t>
            </a:r>
            <a:r>
              <a:rPr lang="en-US" dirty="0" err="1"/>
              <a:t>honoured</a:t>
            </a:r>
            <a:r>
              <a:rPr lang="en-US" dirty="0"/>
              <a:t>, all the members rejoice with it.</a:t>
            </a:r>
          </a:p>
          <a:p>
            <a:r>
              <a:rPr lang="en-US" dirty="0"/>
              <a:t>27 Now ye are the body of Christ, and members in particular.</a:t>
            </a:r>
          </a:p>
          <a:p>
            <a:endParaRPr lang="en-US" dirty="0"/>
          </a:p>
          <a:p>
            <a:r>
              <a:rPr lang="en-US" dirty="0"/>
              <a:t>What is Paul saying?</a:t>
            </a:r>
          </a:p>
          <a:p>
            <a:endParaRPr lang="en-US" dirty="0"/>
          </a:p>
          <a:p>
            <a:r>
              <a:rPr lang="en-US" dirty="0"/>
              <a:t>One body many members</a:t>
            </a:r>
          </a:p>
          <a:p>
            <a:r>
              <a:rPr lang="en-US" dirty="0"/>
              <a:t>Jew or Gentile (</a:t>
            </a:r>
            <a:r>
              <a:rPr lang="en-US" dirty="0" err="1"/>
              <a:t>theres</a:t>
            </a:r>
            <a:r>
              <a:rPr lang="en-US" dirty="0"/>
              <a:t> that fellowship of the mystery)</a:t>
            </a:r>
          </a:p>
          <a:p>
            <a:r>
              <a:rPr lang="en-US" dirty="0"/>
              <a:t>Every part is needed, the eye, the ear, the nose, the head, the foot</a:t>
            </a:r>
          </a:p>
          <a:p>
            <a:r>
              <a:rPr lang="en-US" dirty="0"/>
              <a:t>Some are strong, some are weak  (sometimes my mouth muscle is stronger than my ear muscle; maybe it should be the other way around)</a:t>
            </a:r>
          </a:p>
          <a:p>
            <a:r>
              <a:rPr lang="en-US" dirty="0"/>
              <a:t>Each member plays a part and without that member we would not be a complete body.</a:t>
            </a:r>
          </a:p>
          <a:p>
            <a:endParaRPr lang="en-US" dirty="0"/>
          </a:p>
          <a:p>
            <a:r>
              <a:rPr lang="en-US" dirty="0"/>
              <a:t>What does that say to you?  What does it mean?</a:t>
            </a:r>
          </a:p>
          <a:p>
            <a:r>
              <a:rPr lang="en-US" dirty="0"/>
              <a:t>That I am part of the whole?</a:t>
            </a:r>
          </a:p>
          <a:p>
            <a:r>
              <a:rPr lang="en-US" dirty="0"/>
              <a:t>I am an important part?</a:t>
            </a:r>
          </a:p>
          <a:p>
            <a:r>
              <a:rPr lang="en-US" dirty="0"/>
              <a:t>Without me the body isn’t complete?  </a:t>
            </a:r>
          </a:p>
          <a:p>
            <a:r>
              <a:rPr lang="en-US" dirty="0"/>
              <a:t>Without the body I can’t grow? </a:t>
            </a:r>
          </a:p>
          <a:p>
            <a:r>
              <a:rPr lang="en-US" dirty="0"/>
              <a:t>Without me the body can’t grow?  </a:t>
            </a:r>
          </a:p>
          <a:p>
            <a:endParaRPr lang="en-US" dirty="0"/>
          </a:p>
          <a:p>
            <a:r>
              <a:rPr lang="en-US" dirty="0"/>
              <a:t>What it means to me:</a:t>
            </a:r>
          </a:p>
          <a:p>
            <a:r>
              <a:rPr lang="en-US" dirty="0"/>
              <a:t>Am I growing so the body can grow?</a:t>
            </a:r>
          </a:p>
          <a:p>
            <a:r>
              <a:rPr lang="en-US" dirty="0"/>
              <a:t>Am I doing that part or that function that the body depends on me to do?</a:t>
            </a:r>
          </a:p>
          <a:p>
            <a:r>
              <a:rPr lang="en-US" dirty="0"/>
              <a:t>Is my lack of growth hindering the body from growing?</a:t>
            </a:r>
          </a:p>
          <a:p>
            <a:r>
              <a:rPr lang="en-US" dirty="0"/>
              <a:t>What do I need to do to help the body grow?  </a:t>
            </a:r>
          </a:p>
          <a:p>
            <a:endParaRPr lang="en-US" dirty="0"/>
          </a:p>
          <a:p>
            <a:r>
              <a:rPr lang="en-US" dirty="0"/>
              <a:t>For me it might mean that I need to read the bible more</a:t>
            </a:r>
          </a:p>
          <a:p>
            <a:r>
              <a:rPr lang="en-US" dirty="0"/>
              <a:t>Or it might mean that I need to apply what I have read.  </a:t>
            </a:r>
          </a:p>
          <a:p>
            <a:r>
              <a:rPr lang="en-US" dirty="0"/>
              <a:t>Wake up – okay time for my daily bible reading ( I like to read the bible when I first wake up, nice cup of tea or coffee, protein shake with tree bark and grass roots in it)</a:t>
            </a:r>
          </a:p>
          <a:p>
            <a:r>
              <a:rPr lang="en-US" dirty="0"/>
              <a:t>What’s today’s reading passage oh Eph 4:29-32; yeah that’s a good one, I like that one</a:t>
            </a:r>
          </a:p>
          <a:p>
            <a:r>
              <a:rPr lang="en-US" dirty="0"/>
              <a:t>Let’s see:  Yep  Eph 4 vs 29 </a:t>
            </a:r>
          </a:p>
          <a:p>
            <a:r>
              <a:rPr lang="en-US" dirty="0"/>
              <a:t>29 Let no corrupt communication proceed out of your mouth, but that which is good to the use of edifying, that it may minister grace unto the hearers.</a:t>
            </a:r>
          </a:p>
          <a:p>
            <a:r>
              <a:rPr lang="en-US" dirty="0"/>
              <a:t>30 And grieve not the holy Spirit of God, whereby ye are sealed unto the day of redemption.</a:t>
            </a:r>
          </a:p>
          <a:p>
            <a:r>
              <a:rPr lang="en-US" dirty="0"/>
              <a:t>31 Let all bitterness, and wrath, and anger, and </a:t>
            </a:r>
            <a:r>
              <a:rPr lang="en-US" dirty="0" err="1"/>
              <a:t>clamour</a:t>
            </a:r>
            <a:r>
              <a:rPr lang="en-US" dirty="0"/>
              <a:t>, and evil speaking, be put away from you, with all malice:</a:t>
            </a:r>
          </a:p>
          <a:p>
            <a:r>
              <a:rPr lang="en-US" dirty="0"/>
              <a:t>32 And be ye kind one to another, tenderhearted, forgiving one another, even as God for Christ's sake hath forgiven you.</a:t>
            </a:r>
          </a:p>
          <a:p>
            <a:endParaRPr lang="en-US" dirty="0"/>
          </a:p>
          <a:p>
            <a:r>
              <a:rPr lang="en-US" dirty="0"/>
              <a:t>Finished, check that one off the list…</a:t>
            </a:r>
          </a:p>
          <a:p>
            <a:endParaRPr lang="en-US" dirty="0"/>
          </a:p>
          <a:p>
            <a:r>
              <a:rPr lang="en-US" dirty="0"/>
              <a:t>Get ready for work, Driving to work, Whoa that big semi just cut me off, nearly side swiped me.   I can’t believe this guy,  I am so mad right now… If I could tell that guy a thing or two.  </a:t>
            </a:r>
          </a:p>
          <a:p>
            <a:endParaRPr lang="en-US" dirty="0"/>
          </a:p>
          <a:p>
            <a:r>
              <a:rPr lang="en-US" dirty="0"/>
              <a:t>Hmm…  Let all bitterness, and wrath, and anger, and </a:t>
            </a:r>
            <a:r>
              <a:rPr lang="en-US" dirty="0" err="1"/>
              <a:t>clamour</a:t>
            </a:r>
            <a:r>
              <a:rPr lang="en-US" dirty="0"/>
              <a:t>, and evil speaking, be put away from you, with all malice: And be ye kind one to another</a:t>
            </a:r>
          </a:p>
          <a:p>
            <a:endParaRPr lang="en-US" dirty="0"/>
          </a:p>
          <a:p>
            <a:r>
              <a:rPr lang="en-US" dirty="0"/>
              <a:t>But hey I read my Bible today, mark me down, I’m growing….   </a:t>
            </a:r>
          </a:p>
          <a:p>
            <a:endParaRPr lang="en-US" dirty="0"/>
          </a:p>
          <a:p>
            <a:r>
              <a:rPr lang="en-US" dirty="0"/>
              <a:t>Are we applying what we read in order to grow?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70E9ED-24A8-4416-9B3D-3051473135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447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church is edified by growth of it’s members </a:t>
            </a:r>
          </a:p>
          <a:p>
            <a:endParaRPr lang="en-US" dirty="0"/>
          </a:p>
          <a:p>
            <a:r>
              <a:rPr lang="en-US" dirty="0"/>
              <a:t>Eph 4:16</a:t>
            </a:r>
          </a:p>
          <a:p>
            <a:r>
              <a:rPr lang="en-US" dirty="0"/>
              <a:t>“From whom the whole body fitly joined together and compacted by that which every joint </a:t>
            </a:r>
            <a:r>
              <a:rPr lang="en-US" dirty="0" err="1"/>
              <a:t>supplieth</a:t>
            </a:r>
            <a:r>
              <a:rPr lang="en-US" dirty="0"/>
              <a:t>, according to the effectual working in the measure of every part, </a:t>
            </a:r>
            <a:r>
              <a:rPr lang="en-US" dirty="0" err="1"/>
              <a:t>maketh</a:t>
            </a:r>
            <a:r>
              <a:rPr lang="en-US" dirty="0"/>
              <a:t> increase of the body unto the edifying of itself in love.”</a:t>
            </a:r>
          </a:p>
          <a:p>
            <a:endParaRPr lang="en-US" dirty="0"/>
          </a:p>
          <a:p>
            <a:endParaRPr lang="en-US" dirty="0"/>
          </a:p>
          <a:p>
            <a:r>
              <a:rPr lang="en-US" dirty="0"/>
              <a:t>One of the main reasons Christ established the church is to help each other grow.  As each member grows and strengthen so then does the church.</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70E9ED-24A8-4416-9B3D-3051473135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205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br>
              <a:rPr lang="en-US" dirty="0"/>
            </a:br>
            <a:r>
              <a:rPr lang="en-US" b="1" dirty="0"/>
              <a:t>Come together </a:t>
            </a:r>
            <a:r>
              <a:rPr lang="en-US" dirty="0"/>
              <a:t>– I Cor 14:26  26 How is it then, brethren? when ye come together, every one of you hath a psalm, hath a doctrine, hath a tongue, hath a revelation, hath an interpretation. Let all things be done unto edifying.</a:t>
            </a:r>
          </a:p>
          <a:p>
            <a:endParaRPr lang="en-US" dirty="0"/>
          </a:p>
          <a:p>
            <a:r>
              <a:rPr lang="en-US" dirty="0"/>
              <a:t>Acts 2:42  And they continued </a:t>
            </a:r>
            <a:r>
              <a:rPr lang="en-US" dirty="0" err="1"/>
              <a:t>stedfastly</a:t>
            </a:r>
            <a:r>
              <a:rPr lang="en-US" dirty="0"/>
              <a:t> in the apostles' doctrine and fellowship, and in breaking of bread, and in prayers. </a:t>
            </a:r>
          </a:p>
          <a:p>
            <a:endParaRPr lang="en-US" dirty="0"/>
          </a:p>
          <a:p>
            <a:r>
              <a:rPr lang="en-US" b="1" dirty="0"/>
              <a:t>Worship: </a:t>
            </a:r>
            <a:r>
              <a:rPr lang="en-US" dirty="0"/>
              <a:t>Heb 10:25  25 Not forsaking the assembling of ourselves together, as the manner of some is; but exhorting one another: and so much the more, as ye see the day approaching.</a:t>
            </a:r>
          </a:p>
          <a:p>
            <a:endParaRPr lang="en-US" dirty="0"/>
          </a:p>
          <a:p>
            <a:r>
              <a:rPr lang="en-US" dirty="0"/>
              <a:t>Teaching: Acts 16:4 And as they went through the cities, they delivered them the decrees for to keep, that were ordained of the apostles and elders which were at Jerusalem.</a:t>
            </a:r>
          </a:p>
          <a:p>
            <a:r>
              <a:rPr lang="en-US" dirty="0"/>
              <a:t>5 And so were the churches established in the faith, and increased in number daily.</a:t>
            </a:r>
          </a:p>
          <a:p>
            <a:endParaRPr lang="en-US" dirty="0"/>
          </a:p>
          <a:p>
            <a:endParaRPr lang="en-US" dirty="0"/>
          </a:p>
          <a:p>
            <a:r>
              <a:rPr lang="en-US" b="1" dirty="0"/>
              <a:t>Good Works</a:t>
            </a:r>
            <a:r>
              <a:rPr lang="en-US" dirty="0"/>
              <a:t>:  Phil 4:15 Now ye Philippians know also, that in the beginning of the gospel, when I departed from Macedonia, no church communicated with me as concerning giving and receiving, but ye only.</a:t>
            </a:r>
          </a:p>
          <a:p>
            <a:r>
              <a:rPr lang="en-US" dirty="0"/>
              <a:t>16 For even in Thessalonica ye sent once and again unto my necessity.</a:t>
            </a:r>
          </a:p>
          <a:p>
            <a:r>
              <a:rPr lang="en-US" dirty="0"/>
              <a:t>17 Not because I desire a gift: but I desire fruit that may abound to your account.  </a:t>
            </a:r>
            <a:r>
              <a:rPr lang="en-US" b="1" dirty="0"/>
              <a:t>(Evangelism)</a:t>
            </a:r>
          </a:p>
          <a:p>
            <a:endParaRPr lang="en-US" dirty="0"/>
          </a:p>
          <a:p>
            <a:r>
              <a:rPr lang="en-US" dirty="0"/>
              <a:t>II Cor 9:1-8  For as touching the ministering to the saints, it is superfluous for me to write to you:</a:t>
            </a:r>
          </a:p>
          <a:p>
            <a:r>
              <a:rPr lang="en-US" dirty="0"/>
              <a:t>2 For I know the forwardness of your mind, for which I boast of you to them of Macedonia, that Achaia was ready a year ago; and your zeal hath provoked very many.</a:t>
            </a:r>
          </a:p>
          <a:p>
            <a:r>
              <a:rPr lang="en-US" dirty="0"/>
              <a:t>3 Yet have I sent the brethren, lest our boasting of you should be in vain in this behalf; that, as I said, ye may be ready:</a:t>
            </a:r>
          </a:p>
          <a:p>
            <a:r>
              <a:rPr lang="en-US" dirty="0"/>
              <a:t>4 Lest haply if they of Macedonia come with me, and find you unprepared, we (that we say not, ye) should be ashamed in this same confident boasting.</a:t>
            </a:r>
          </a:p>
          <a:p>
            <a:r>
              <a:rPr lang="en-US" dirty="0"/>
              <a:t>5 Therefore I thought it necessary to exhort the brethren, that they would go before unto you, and make up beforehand your bounty, whereof ye had notice before, that the same might be ready, as a matter of bounty, and not as of covetousness.</a:t>
            </a:r>
          </a:p>
          <a:p>
            <a:r>
              <a:rPr lang="en-US" dirty="0"/>
              <a:t>6 But this I say, He which soweth sparingly shall reap also sparingly; and he which soweth bountifully shall reap also bountifully.  </a:t>
            </a:r>
          </a:p>
          <a:p>
            <a:r>
              <a:rPr lang="en-US" dirty="0"/>
              <a:t>7 Every man according as he </a:t>
            </a:r>
            <a:r>
              <a:rPr lang="en-US" dirty="0" err="1"/>
              <a:t>purposeth</a:t>
            </a:r>
            <a:r>
              <a:rPr lang="en-US" dirty="0"/>
              <a:t> in his heart, so let him give; not grudgingly, or of necessity: for God loveth a cheerful giver.</a:t>
            </a:r>
          </a:p>
          <a:p>
            <a:r>
              <a:rPr lang="en-US" dirty="0"/>
              <a:t>8 And God is able to make all grace abound toward you; that ye, always having all sufficiency in all things, may abound to every good work</a:t>
            </a:r>
            <a:r>
              <a:rPr lang="en-US" b="1" dirty="0"/>
              <a:t>:  (Giving, benevolence)</a:t>
            </a:r>
            <a:endParaRPr lang="en-US" b="0" dirty="0"/>
          </a:p>
          <a:p>
            <a:endParaRPr lang="en-US" b="0" dirty="0"/>
          </a:p>
          <a:p>
            <a:r>
              <a:rPr lang="en-US" b="1" dirty="0"/>
              <a:t>Love (collectively):   </a:t>
            </a:r>
            <a:r>
              <a:rPr lang="en-US" b="0" dirty="0"/>
              <a:t>Eph 4:2 With all lowliness and meekness, with longsuffering, forbearing one another in love;</a:t>
            </a:r>
          </a:p>
          <a:p>
            <a:r>
              <a:rPr lang="en-US" b="0" dirty="0"/>
              <a:t>3 </a:t>
            </a:r>
            <a:r>
              <a:rPr lang="en-US" b="0" dirty="0" err="1"/>
              <a:t>Endeavouring</a:t>
            </a:r>
            <a:r>
              <a:rPr lang="en-US" b="0" dirty="0"/>
              <a:t> to keep the unity of the Spirit in the bond of peace.</a:t>
            </a:r>
          </a:p>
          <a:p>
            <a:r>
              <a:rPr lang="en-US" b="0" dirty="0"/>
              <a:t>4 There is one body, and one Spirit, even as ye are called in one hope of your calling</a:t>
            </a:r>
          </a:p>
          <a:p>
            <a:endParaRPr lang="en-US" b="0" dirty="0"/>
          </a:p>
          <a:p>
            <a:r>
              <a:rPr lang="en-US" b="0" dirty="0"/>
              <a:t>I Cor 12:22 Nay, much more those members of the body, which seem to be more feeble, are necessary:</a:t>
            </a:r>
          </a:p>
          <a:p>
            <a:r>
              <a:rPr lang="en-US" b="0" dirty="0"/>
              <a:t>23 And those members of the body, which we think to be less </a:t>
            </a:r>
            <a:r>
              <a:rPr lang="en-US" b="0" dirty="0" err="1"/>
              <a:t>honourable</a:t>
            </a:r>
            <a:r>
              <a:rPr lang="en-US" b="0" dirty="0"/>
              <a:t>, upon these we bestow more abundant </a:t>
            </a:r>
            <a:r>
              <a:rPr lang="en-US" b="0" dirty="0" err="1"/>
              <a:t>honour</a:t>
            </a:r>
            <a:r>
              <a:rPr lang="en-US" b="0" dirty="0"/>
              <a:t>; and our uncomely parts have more abundant comeliness.</a:t>
            </a:r>
          </a:p>
          <a:p>
            <a:r>
              <a:rPr lang="en-US" b="0" dirty="0"/>
              <a:t>24 For our comely parts have no need: but God hath tempered the body together, having given more abundant </a:t>
            </a:r>
            <a:r>
              <a:rPr lang="en-US" b="0" dirty="0" err="1"/>
              <a:t>honour</a:t>
            </a:r>
            <a:r>
              <a:rPr lang="en-US" b="0" dirty="0"/>
              <a:t> to that part which lacked.</a:t>
            </a:r>
          </a:p>
          <a:p>
            <a:r>
              <a:rPr lang="en-US" b="0" dirty="0"/>
              <a:t>25 That there should be no schism in the body; </a:t>
            </a:r>
            <a:r>
              <a:rPr lang="en-US" b="1" dirty="0"/>
              <a:t>but that the members should have the same care one for another.</a:t>
            </a:r>
          </a:p>
          <a:p>
            <a:r>
              <a:rPr lang="en-US" b="0" dirty="0"/>
              <a:t>26 And whether one member suffer, all the members suffer with it; or one member be </a:t>
            </a:r>
            <a:r>
              <a:rPr lang="en-US" b="0" dirty="0" err="1"/>
              <a:t>honoured</a:t>
            </a:r>
            <a:r>
              <a:rPr lang="en-US" b="0" dirty="0"/>
              <a:t>, all the members rejoice with it.</a:t>
            </a:r>
          </a:p>
          <a:p>
            <a:endParaRPr lang="en-US" b="0" dirty="0"/>
          </a:p>
          <a:p>
            <a:r>
              <a:rPr lang="en-US" b="0" dirty="0"/>
              <a:t>Discipline:  II </a:t>
            </a:r>
            <a:r>
              <a:rPr lang="en-US" b="0" dirty="0" err="1"/>
              <a:t>Thes</a:t>
            </a:r>
            <a:r>
              <a:rPr lang="en-US" b="0" dirty="0"/>
              <a:t> 3:6 Now we command you, brethren, in the name of our Lord Jesus Christ, that ye withdraw yourselves from every brother that walketh disorderly, and not after the tradition which he received of us.</a:t>
            </a:r>
          </a:p>
          <a:p>
            <a:endParaRPr lang="en-US" b="0" dirty="0"/>
          </a:p>
          <a:p>
            <a:r>
              <a:rPr lang="en-US" b="0" dirty="0"/>
              <a:t>Rom 16:17 Now I beseech you, brethren, mark them which cause divisions and offences contrary to the doctrine which ye have learned; and avoid them</a:t>
            </a:r>
          </a:p>
          <a:p>
            <a:endParaRPr lang="en-US" b="0" dirty="0"/>
          </a:p>
          <a:p>
            <a:r>
              <a:rPr lang="en-US" b="0" dirty="0"/>
              <a:t>All of these are ways that we edify individually and collectively as a body.  </a:t>
            </a:r>
          </a:p>
          <a:p>
            <a:endParaRPr lang="en-US" b="0" dirty="0"/>
          </a:p>
          <a:p>
            <a:r>
              <a:rPr lang="en-US" b="0" dirty="0"/>
              <a:t>Spiritual growth is also a responsibility of each individual.  II Tim 2:15 (Study to show thyself approved);  II Tim 1:13 Hold fast the form of sound words, which thou hast heard of me, in faith and love which is in Christ Jesus.</a:t>
            </a:r>
          </a:p>
          <a:p>
            <a:r>
              <a:rPr lang="en-US" b="0" dirty="0"/>
              <a:t>II Pet 1:5 And beside this, giving all diligence, add to your faith virtue; and to virtue knowledge;</a:t>
            </a:r>
          </a:p>
          <a:p>
            <a:r>
              <a:rPr lang="en-US" b="0" dirty="0"/>
              <a:t>6 And to knowledge temperance; and to temperance patience; and to patience godliness;</a:t>
            </a:r>
          </a:p>
          <a:p>
            <a:r>
              <a:rPr lang="en-US" b="0" dirty="0"/>
              <a:t>7 And to godliness brotherly kindness; and to brotherly kindness charity.</a:t>
            </a:r>
          </a:p>
          <a:p>
            <a:r>
              <a:rPr lang="en-US" b="0" dirty="0"/>
              <a:t>8 For if these things be in you, and abound, they make you that ye shall neither be barren nor unfruitful in the knowledge of our Lord Jesus Christ. </a:t>
            </a:r>
            <a:endParaRPr lang="en-US"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70E9ED-24A8-4416-9B3D-3051473135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5250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 term edification should not be confused with the modern use of the word fellowship practiced by some religious organizations today. </a:t>
            </a:r>
          </a:p>
          <a:p>
            <a:endParaRPr lang="en-US" dirty="0"/>
          </a:p>
          <a:p>
            <a:r>
              <a:rPr lang="en-US" dirty="0"/>
              <a:t> The term fellowship as used in the scriptures describes association or joint participation.  </a:t>
            </a:r>
          </a:p>
          <a:p>
            <a:endParaRPr lang="en-US" dirty="0"/>
          </a:p>
          <a:p>
            <a:r>
              <a:rPr lang="en-US" dirty="0"/>
              <a:t>Koinonia – association, sharing, participation, communication</a:t>
            </a:r>
          </a:p>
          <a:p>
            <a:endParaRPr lang="en-US" dirty="0"/>
          </a:p>
          <a:p>
            <a:r>
              <a:rPr lang="en-US" dirty="0"/>
              <a:t>In Acts 2:42 it is used to describe the parts of </a:t>
            </a:r>
            <a:r>
              <a:rPr lang="en-US" b="1" dirty="0"/>
              <a:t>worship</a:t>
            </a:r>
            <a:r>
              <a:rPr lang="en-US" dirty="0"/>
              <a:t> (teaching God’s word, Lord’s Supper, prayers) that the Christians participated in together in order to edify one another. </a:t>
            </a:r>
          </a:p>
          <a:p>
            <a:endParaRPr lang="en-US" b="1" dirty="0"/>
          </a:p>
          <a:p>
            <a:r>
              <a:rPr lang="en-US" b="0" dirty="0"/>
              <a:t>ministering or benevolence to needy saints (II Cor 8:1-4)</a:t>
            </a:r>
          </a:p>
          <a:p>
            <a:r>
              <a:rPr lang="en-US" b="0" dirty="0"/>
              <a:t>Moreover, brethren, we do you to wit of the grace of God bestowed on the churches of Macedonia;</a:t>
            </a:r>
          </a:p>
          <a:p>
            <a:r>
              <a:rPr lang="en-US" b="0" dirty="0"/>
              <a:t>2 How that in a great trial of affliction the abundance of their joy and their deep poverty abounded unto the riches of their liberality.</a:t>
            </a:r>
          </a:p>
          <a:p>
            <a:r>
              <a:rPr lang="en-US" b="0" dirty="0"/>
              <a:t>3 For to their power, I bear record, yea, and beyond their power they were willing of themselves;</a:t>
            </a:r>
          </a:p>
          <a:p>
            <a:r>
              <a:rPr lang="en-US" b="0" dirty="0"/>
              <a:t>4 Praying us with much </a:t>
            </a:r>
            <a:r>
              <a:rPr lang="en-US" b="0" dirty="0" err="1"/>
              <a:t>intreaty</a:t>
            </a:r>
            <a:r>
              <a:rPr lang="en-US" b="0" dirty="0"/>
              <a:t> that we would receive the gift, and take upon us the fellowship of the ministering to the saints.</a:t>
            </a:r>
          </a:p>
          <a:p>
            <a:endParaRPr lang="en-US" b="1" dirty="0"/>
          </a:p>
          <a:p>
            <a:r>
              <a:rPr lang="en-US" b="1" dirty="0"/>
              <a:t>Lords Supper:  </a:t>
            </a:r>
            <a:r>
              <a:rPr lang="en-US" b="0" dirty="0"/>
              <a:t>I Cor 10:16, 17 </a:t>
            </a:r>
          </a:p>
          <a:p>
            <a:r>
              <a:rPr lang="en-US" b="0" dirty="0"/>
              <a:t>16 The cup of blessing which we bless, is it not the communion of the blood of Christ? The bread which we break, is it not the communion of the body of Christ?</a:t>
            </a:r>
          </a:p>
          <a:p>
            <a:r>
              <a:rPr lang="en-US" b="0" dirty="0"/>
              <a:t>17 For we being many are one bread, and one body: for we are all partakers of that one bread.</a:t>
            </a:r>
          </a:p>
          <a:p>
            <a:endParaRPr lang="en-US" b="0" dirty="0"/>
          </a:p>
          <a:p>
            <a:br>
              <a:rPr lang="en-US" b="0" dirty="0"/>
            </a:br>
            <a:r>
              <a:rPr lang="en-US" b="0" dirty="0"/>
              <a:t>The word fellowship is also used to describe the sharing of support for </a:t>
            </a:r>
            <a:r>
              <a:rPr lang="en-US" b="1" dirty="0"/>
              <a:t>evangelism </a:t>
            </a:r>
            <a:r>
              <a:rPr lang="en-US" b="0" dirty="0"/>
              <a:t>(Phil 1:3-5) 3 I thank my God upon every remembrance of you,</a:t>
            </a:r>
          </a:p>
          <a:p>
            <a:r>
              <a:rPr lang="en-US" b="0" dirty="0"/>
              <a:t>4 Always in every prayer of mine for you all making request with joy,</a:t>
            </a:r>
          </a:p>
          <a:p>
            <a:r>
              <a:rPr lang="en-US" b="0" dirty="0"/>
              <a:t>5 For your fellowship in the gospel from the first day until now;</a:t>
            </a:r>
          </a:p>
          <a:p>
            <a:endParaRPr lang="en-US" b="0" dirty="0"/>
          </a:p>
          <a:p>
            <a:endParaRPr lang="en-US" b="0" dirty="0"/>
          </a:p>
          <a:p>
            <a:r>
              <a:rPr lang="en-US" b="0" dirty="0"/>
              <a:t>Gal 2:9 And when James, Cephas, and John, who seemed to be pillars, perceived the grace that was given unto me, they gave to me and Barnabas the right hands of fellowship; that we should go unto the heathen, and they unto the circumcision.</a:t>
            </a:r>
          </a:p>
          <a:p>
            <a:endParaRPr lang="en-US" b="0" dirty="0"/>
          </a:p>
          <a:p>
            <a:r>
              <a:rPr lang="en-US" b="0" dirty="0"/>
              <a:t>There is another word for fellowship used in the bible:</a:t>
            </a:r>
          </a:p>
          <a:p>
            <a:r>
              <a:rPr lang="en-US" b="0" dirty="0" err="1"/>
              <a:t>Sugkoinoneo</a:t>
            </a:r>
            <a:r>
              <a:rPr lang="en-US" b="0" dirty="0"/>
              <a:t> – partaker together with others, to have fellowship with a thing</a:t>
            </a:r>
          </a:p>
          <a:p>
            <a:endParaRPr lang="en-US" b="0" dirty="0"/>
          </a:p>
          <a:p>
            <a:r>
              <a:rPr lang="en-US" b="0" dirty="0"/>
              <a:t>Not to be confused with the other word for fellowship Koinonia </a:t>
            </a:r>
          </a:p>
          <a:p>
            <a:endParaRPr lang="en-US" b="0" dirty="0"/>
          </a:p>
          <a:p>
            <a:r>
              <a:rPr lang="en-US" b="0" dirty="0"/>
              <a:t>To have fellowship with something to partake together – </a:t>
            </a:r>
          </a:p>
          <a:p>
            <a:r>
              <a:rPr lang="en-US" b="0" dirty="0"/>
              <a:t>This term fellowship is used in the context of a social occasion or event.  The term fellowship is often used to justify introducing entertainment as a form of edification. “Fellowship Hall”  is used to describe an area for social meals, recreational activities, </a:t>
            </a:r>
          </a:p>
          <a:p>
            <a:endParaRPr lang="en-US" b="0" dirty="0"/>
          </a:p>
          <a:p>
            <a:r>
              <a:rPr lang="en-US" b="0" dirty="0"/>
              <a:t> Activities sponsored or hosted by the local church such as common meals, social events, clubs or camps intended to bring people closer together are not authorized by God’s word.  There is no command, example, or conclusion in the New Testament that authorizes the local church beyond those things that are taught by the Apostles. </a:t>
            </a:r>
          </a:p>
          <a:p>
            <a:endParaRPr lang="en-US" b="0" dirty="0"/>
          </a:p>
          <a:p>
            <a:r>
              <a:rPr lang="en-US" b="0" dirty="0"/>
              <a:t>When congregations refer to having fellowship with other congregations for some good work such as sending men to build housing, or food for starving children, orphan homes, fill in the blank (social gospel we talked about a few weeks ago)</a:t>
            </a:r>
          </a:p>
          <a:p>
            <a:endParaRPr lang="en-US" b="0" dirty="0"/>
          </a:p>
          <a:p>
            <a:r>
              <a:rPr lang="en-US" b="0" dirty="0"/>
              <a:t>Having fellowship with a congregation practicing error (institutionalism) associates one with that congregation, thereby associating them with the error.  </a:t>
            </a:r>
          </a:p>
          <a:p>
            <a:endParaRPr lang="en-US" b="0" dirty="0"/>
          </a:p>
          <a:p>
            <a:r>
              <a:rPr lang="en-US" b="0" dirty="0"/>
              <a:t>This is why it is important to understand what is meant by the term “fellowship”  Am I partaking in or having fellowship with their error?  Camps, socials, lock ins.   Etc.   </a:t>
            </a:r>
          </a:p>
          <a:p>
            <a:r>
              <a:rPr lang="en-US" b="0" dirty="0"/>
              <a:t>Am I having fellowship in Doctrine, worship, caring for needy saints. evangelism, etc.. Or </a:t>
            </a:r>
          </a:p>
          <a:p>
            <a:endParaRPr lang="en-US" b="0" dirty="0"/>
          </a:p>
          <a:p>
            <a:r>
              <a:rPr lang="en-US" b="0" dirty="0"/>
              <a:t>It is interesting the Greek word </a:t>
            </a:r>
            <a:r>
              <a:rPr lang="en-US" b="0" dirty="0" err="1"/>
              <a:t>sugkoinoneo</a:t>
            </a:r>
            <a:r>
              <a:rPr lang="en-US" b="0" dirty="0"/>
              <a:t> is used in </a:t>
            </a:r>
          </a:p>
          <a:p>
            <a:r>
              <a:rPr lang="en-US" b="0" dirty="0"/>
              <a:t>Ep 5:11 And have no fellowship with the unfruitful works of darkness, but rather reprove them.</a:t>
            </a:r>
          </a:p>
          <a:p>
            <a:endParaRPr lang="en-US" b="0" dirty="0"/>
          </a:p>
          <a:p>
            <a:r>
              <a:rPr lang="en-US" b="0" dirty="0"/>
              <a:t>What about when we say we “withdraw fellowship” or “disfellowship”</a:t>
            </a:r>
          </a:p>
          <a:p>
            <a:endParaRPr lang="en-US" b="0" dirty="0"/>
          </a:p>
          <a:p>
            <a:r>
              <a:rPr lang="en-US" b="0" dirty="0"/>
              <a:t>Understand the context of withdrawing:</a:t>
            </a:r>
          </a:p>
          <a:p>
            <a:endParaRPr lang="en-US" b="0" dirty="0"/>
          </a:p>
          <a:p>
            <a:endParaRPr lang="en-US" b="0" dirty="0"/>
          </a:p>
          <a:p>
            <a:r>
              <a:rPr lang="en-US" b="0" dirty="0"/>
              <a:t>I Cor 5:11 But now I have written unto you not to keep company, if any man that is called a brother be a fornicator, or covetous, or an idolator, or a </a:t>
            </a:r>
            <a:r>
              <a:rPr lang="en-US" b="0" dirty="0" err="1"/>
              <a:t>railer</a:t>
            </a:r>
            <a:r>
              <a:rPr lang="en-US" b="0" dirty="0"/>
              <a:t>, or a drunkard, or an extortioner; with such an one no not to eat.</a:t>
            </a:r>
          </a:p>
          <a:p>
            <a:endParaRPr lang="en-US" b="0" dirty="0"/>
          </a:p>
          <a:p>
            <a:r>
              <a:rPr lang="en-US" b="0" dirty="0"/>
              <a:t>II </a:t>
            </a:r>
            <a:r>
              <a:rPr lang="en-US" b="0" dirty="0" err="1"/>
              <a:t>Thes</a:t>
            </a:r>
            <a:r>
              <a:rPr lang="en-US" b="0" dirty="0"/>
              <a:t> 3:6  Now we command you, brethren, in the name of our Lord Jesus Christ, that ye withdraw yourselves from every brother that walketh disorderly, and not after the tradition which he received of us.</a:t>
            </a:r>
          </a:p>
          <a:p>
            <a:r>
              <a:rPr lang="en-US" b="0" dirty="0"/>
              <a:t>II </a:t>
            </a:r>
            <a:r>
              <a:rPr lang="en-US" b="0" dirty="0" err="1"/>
              <a:t>Thes</a:t>
            </a:r>
            <a:r>
              <a:rPr lang="en-US" b="0" dirty="0"/>
              <a:t> 3: 14  And if any man obey not our word by this epistle, note that man, and have no company with him, that he may be ashamed.</a:t>
            </a:r>
          </a:p>
          <a:p>
            <a:endParaRPr lang="en-US" b="0" dirty="0"/>
          </a:p>
          <a:p>
            <a:r>
              <a:rPr lang="en-US" b="0" dirty="0"/>
              <a:t>Rom 16:17 Now I beseech you, brethren, mark them which cause divisions and offences contrary to the doctrine which ye have learned; and avoid them.</a:t>
            </a:r>
          </a:p>
          <a:p>
            <a:endParaRPr lang="en-US" b="0" dirty="0"/>
          </a:p>
          <a:p>
            <a:r>
              <a:rPr lang="en-US" b="0" dirty="0"/>
              <a:t>James 5:19 Brethren, if any of you do err from the truth, and one convert him;</a:t>
            </a:r>
          </a:p>
          <a:p>
            <a:r>
              <a:rPr lang="en-US" b="0" dirty="0"/>
              <a:t>20 Let him know, that he which </a:t>
            </a:r>
            <a:r>
              <a:rPr lang="en-US" b="0" dirty="0" err="1"/>
              <a:t>converteth</a:t>
            </a:r>
            <a:r>
              <a:rPr lang="en-US" b="0" dirty="0"/>
              <a:t> the sinner from the error of his way shall save a soul from death, and shall hide a multitude of sins.</a:t>
            </a:r>
          </a:p>
          <a:p>
            <a:endParaRPr lang="en-US" b="0" dirty="0"/>
          </a:p>
          <a:p>
            <a:r>
              <a:rPr lang="en-US" b="0" dirty="0"/>
              <a:t>Fellowship in this case is spiritual and social. </a:t>
            </a:r>
          </a:p>
          <a:p>
            <a:endParaRPr lang="en-US" b="0" dirty="0"/>
          </a:p>
          <a:p>
            <a:endParaRPr lang="en-US" b="0" dirty="0"/>
          </a:p>
          <a:p>
            <a:endParaRPr lang="en-US"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70E9ED-24A8-4416-9B3D-3051473135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2257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A610C-CBFD-4A98-9042-1929F205F8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9A8B59-5EAF-4120-837A-9095F704C3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AC8815-4AC3-4F66-9F99-FD2758702107}"/>
              </a:ext>
            </a:extLst>
          </p:cNvPr>
          <p:cNvSpPr>
            <a:spLocks noGrp="1"/>
          </p:cNvSpPr>
          <p:nvPr>
            <p:ph type="dt" sz="half" idx="10"/>
          </p:nvPr>
        </p:nvSpPr>
        <p:spPr/>
        <p:txBody>
          <a:bodyPr/>
          <a:lstStyle/>
          <a:p>
            <a:fld id="{7F548328-D850-49D3-B276-09F208E8DE5E}" type="datetimeFigureOut">
              <a:rPr lang="en-US" smtClean="0"/>
              <a:t>6/11/2022</a:t>
            </a:fld>
            <a:endParaRPr lang="en-US"/>
          </a:p>
        </p:txBody>
      </p:sp>
      <p:sp>
        <p:nvSpPr>
          <p:cNvPr id="5" name="Footer Placeholder 4">
            <a:extLst>
              <a:ext uri="{FF2B5EF4-FFF2-40B4-BE49-F238E27FC236}">
                <a16:creationId xmlns:a16="http://schemas.microsoft.com/office/drawing/2014/main" id="{7A36E37A-4BEA-4C0F-B597-60BC98B70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D8594-C4AC-42E5-BAEC-DCC6D6AD57F5}"/>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1840357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B1DA3-FA96-4213-B733-5221ABEAB6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68E885-6734-4C37-B000-E93BE63E9B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6DBDEA-D78E-414B-867C-3A4B240F3BDF}"/>
              </a:ext>
            </a:extLst>
          </p:cNvPr>
          <p:cNvSpPr>
            <a:spLocks noGrp="1"/>
          </p:cNvSpPr>
          <p:nvPr>
            <p:ph type="dt" sz="half" idx="10"/>
          </p:nvPr>
        </p:nvSpPr>
        <p:spPr/>
        <p:txBody>
          <a:bodyPr/>
          <a:lstStyle/>
          <a:p>
            <a:fld id="{7F548328-D850-49D3-B276-09F208E8DE5E}" type="datetimeFigureOut">
              <a:rPr lang="en-US" smtClean="0"/>
              <a:t>6/11/2022</a:t>
            </a:fld>
            <a:endParaRPr lang="en-US"/>
          </a:p>
        </p:txBody>
      </p:sp>
      <p:sp>
        <p:nvSpPr>
          <p:cNvPr id="5" name="Footer Placeholder 4">
            <a:extLst>
              <a:ext uri="{FF2B5EF4-FFF2-40B4-BE49-F238E27FC236}">
                <a16:creationId xmlns:a16="http://schemas.microsoft.com/office/drawing/2014/main" id="{DD5DED10-6966-449A-B37C-AE603C8CC2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BB16F9-3916-4837-8CE0-CE3F94493600}"/>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1763319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AE1D18-D1E6-4B0B-89D3-AE635E807C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EA6424F-2782-472B-BA48-FF0E826761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AE0EBC-8014-40F1-9146-2D46FC4B48D3}"/>
              </a:ext>
            </a:extLst>
          </p:cNvPr>
          <p:cNvSpPr>
            <a:spLocks noGrp="1"/>
          </p:cNvSpPr>
          <p:nvPr>
            <p:ph type="dt" sz="half" idx="10"/>
          </p:nvPr>
        </p:nvSpPr>
        <p:spPr/>
        <p:txBody>
          <a:bodyPr/>
          <a:lstStyle/>
          <a:p>
            <a:fld id="{7F548328-D850-49D3-B276-09F208E8DE5E}" type="datetimeFigureOut">
              <a:rPr lang="en-US" smtClean="0"/>
              <a:t>6/11/2022</a:t>
            </a:fld>
            <a:endParaRPr lang="en-US"/>
          </a:p>
        </p:txBody>
      </p:sp>
      <p:sp>
        <p:nvSpPr>
          <p:cNvPr id="5" name="Footer Placeholder 4">
            <a:extLst>
              <a:ext uri="{FF2B5EF4-FFF2-40B4-BE49-F238E27FC236}">
                <a16:creationId xmlns:a16="http://schemas.microsoft.com/office/drawing/2014/main" id="{81190BEA-9DF7-4278-9D78-ACD5871313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2D2B5E-DF52-410C-87B0-55DF3D459D51}"/>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2971468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AA05E-EF3F-4314-9DDA-F3826B36EA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38C5C0-A9F4-464A-BCA5-81229BA8D2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785351-CE9D-400E-A0D7-85A70F481045}"/>
              </a:ext>
            </a:extLst>
          </p:cNvPr>
          <p:cNvSpPr>
            <a:spLocks noGrp="1"/>
          </p:cNvSpPr>
          <p:nvPr>
            <p:ph type="dt" sz="half" idx="10"/>
          </p:nvPr>
        </p:nvSpPr>
        <p:spPr/>
        <p:txBody>
          <a:bodyPr/>
          <a:lstStyle/>
          <a:p>
            <a:fld id="{7F548328-D850-49D3-B276-09F208E8DE5E}" type="datetimeFigureOut">
              <a:rPr lang="en-US" smtClean="0"/>
              <a:t>6/11/2022</a:t>
            </a:fld>
            <a:endParaRPr lang="en-US"/>
          </a:p>
        </p:txBody>
      </p:sp>
      <p:sp>
        <p:nvSpPr>
          <p:cNvPr id="5" name="Footer Placeholder 4">
            <a:extLst>
              <a:ext uri="{FF2B5EF4-FFF2-40B4-BE49-F238E27FC236}">
                <a16:creationId xmlns:a16="http://schemas.microsoft.com/office/drawing/2014/main" id="{4FD25B4A-EDC6-42B9-BA81-B257E7A2B7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89E31-2E0F-47E1-BF72-31F4E8E4CB4B}"/>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2320511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A58AD-DE9D-4F3D-B720-AC49CB388D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475B42-F91C-4B2B-8F42-5DA40838AA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749E71-CA54-4EBB-BA6D-9D35F05A9C05}"/>
              </a:ext>
            </a:extLst>
          </p:cNvPr>
          <p:cNvSpPr>
            <a:spLocks noGrp="1"/>
          </p:cNvSpPr>
          <p:nvPr>
            <p:ph type="dt" sz="half" idx="10"/>
          </p:nvPr>
        </p:nvSpPr>
        <p:spPr/>
        <p:txBody>
          <a:bodyPr/>
          <a:lstStyle/>
          <a:p>
            <a:fld id="{7F548328-D850-49D3-B276-09F208E8DE5E}" type="datetimeFigureOut">
              <a:rPr lang="en-US" smtClean="0"/>
              <a:t>6/11/2022</a:t>
            </a:fld>
            <a:endParaRPr lang="en-US"/>
          </a:p>
        </p:txBody>
      </p:sp>
      <p:sp>
        <p:nvSpPr>
          <p:cNvPr id="5" name="Footer Placeholder 4">
            <a:extLst>
              <a:ext uri="{FF2B5EF4-FFF2-40B4-BE49-F238E27FC236}">
                <a16:creationId xmlns:a16="http://schemas.microsoft.com/office/drawing/2014/main" id="{9DDE47E6-4493-4451-A2E8-D6CEB4B9B3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C6192D-8742-4EB0-9F70-0A0D42BBDB0E}"/>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3754597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5CD53-B6A1-4D8C-9742-3B738D0BC6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D43B52-2129-4FA3-9A55-71F9503246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4921CB-FEA4-4F63-9E27-AECF21E8FB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61369B-0C86-4CA1-A4BE-BAEE012C6E24}"/>
              </a:ext>
            </a:extLst>
          </p:cNvPr>
          <p:cNvSpPr>
            <a:spLocks noGrp="1"/>
          </p:cNvSpPr>
          <p:nvPr>
            <p:ph type="dt" sz="half" idx="10"/>
          </p:nvPr>
        </p:nvSpPr>
        <p:spPr/>
        <p:txBody>
          <a:bodyPr/>
          <a:lstStyle/>
          <a:p>
            <a:fld id="{7F548328-D850-49D3-B276-09F208E8DE5E}" type="datetimeFigureOut">
              <a:rPr lang="en-US" smtClean="0"/>
              <a:t>6/11/2022</a:t>
            </a:fld>
            <a:endParaRPr lang="en-US"/>
          </a:p>
        </p:txBody>
      </p:sp>
      <p:sp>
        <p:nvSpPr>
          <p:cNvPr id="6" name="Footer Placeholder 5">
            <a:extLst>
              <a:ext uri="{FF2B5EF4-FFF2-40B4-BE49-F238E27FC236}">
                <a16:creationId xmlns:a16="http://schemas.microsoft.com/office/drawing/2014/main" id="{CDA04484-F271-401B-9363-CA4EA96DEC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D416D6-562A-43DD-B534-73B52B6F81CE}"/>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3013500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B67AD-989E-4464-B7E2-B5ADA5095F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5892BE-9DBD-4841-AC58-5F5C1B7E36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8416FF-6269-44E4-8F64-B718A94639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A2D4AF-F144-4F99-9B5C-533444B7C9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4EB6AA-15A0-4258-B654-AAFD0BE788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0755D3-80C8-4011-80D7-B7288FEA5BBB}"/>
              </a:ext>
            </a:extLst>
          </p:cNvPr>
          <p:cNvSpPr>
            <a:spLocks noGrp="1"/>
          </p:cNvSpPr>
          <p:nvPr>
            <p:ph type="dt" sz="half" idx="10"/>
          </p:nvPr>
        </p:nvSpPr>
        <p:spPr/>
        <p:txBody>
          <a:bodyPr/>
          <a:lstStyle/>
          <a:p>
            <a:fld id="{7F548328-D850-49D3-B276-09F208E8DE5E}" type="datetimeFigureOut">
              <a:rPr lang="en-US" smtClean="0"/>
              <a:t>6/11/2022</a:t>
            </a:fld>
            <a:endParaRPr lang="en-US"/>
          </a:p>
        </p:txBody>
      </p:sp>
      <p:sp>
        <p:nvSpPr>
          <p:cNvPr id="8" name="Footer Placeholder 7">
            <a:extLst>
              <a:ext uri="{FF2B5EF4-FFF2-40B4-BE49-F238E27FC236}">
                <a16:creationId xmlns:a16="http://schemas.microsoft.com/office/drawing/2014/main" id="{41C3E889-21A5-4C55-AB8A-332ABF84E0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D60105-E919-4C36-8400-9AEDC3EE73DC}"/>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79131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4ED94-5CE1-4E7C-B8F1-C9B06495B9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883261-AFF7-4B65-9F78-29B74707194B}"/>
              </a:ext>
            </a:extLst>
          </p:cNvPr>
          <p:cNvSpPr>
            <a:spLocks noGrp="1"/>
          </p:cNvSpPr>
          <p:nvPr>
            <p:ph type="dt" sz="half" idx="10"/>
          </p:nvPr>
        </p:nvSpPr>
        <p:spPr/>
        <p:txBody>
          <a:bodyPr/>
          <a:lstStyle/>
          <a:p>
            <a:fld id="{7F548328-D850-49D3-B276-09F208E8DE5E}" type="datetimeFigureOut">
              <a:rPr lang="en-US" smtClean="0"/>
              <a:t>6/11/2022</a:t>
            </a:fld>
            <a:endParaRPr lang="en-US"/>
          </a:p>
        </p:txBody>
      </p:sp>
      <p:sp>
        <p:nvSpPr>
          <p:cNvPr id="4" name="Footer Placeholder 3">
            <a:extLst>
              <a:ext uri="{FF2B5EF4-FFF2-40B4-BE49-F238E27FC236}">
                <a16:creationId xmlns:a16="http://schemas.microsoft.com/office/drawing/2014/main" id="{3232D638-2997-408C-B1E5-1AF71869ED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461FF4-0B3B-4FC1-8A27-A7A49E82B1FE}"/>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2800314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826114-0825-4742-B0FB-0488328B903D}"/>
              </a:ext>
            </a:extLst>
          </p:cNvPr>
          <p:cNvSpPr>
            <a:spLocks noGrp="1"/>
          </p:cNvSpPr>
          <p:nvPr>
            <p:ph type="dt" sz="half" idx="10"/>
          </p:nvPr>
        </p:nvSpPr>
        <p:spPr/>
        <p:txBody>
          <a:bodyPr/>
          <a:lstStyle/>
          <a:p>
            <a:fld id="{7F548328-D850-49D3-B276-09F208E8DE5E}" type="datetimeFigureOut">
              <a:rPr lang="en-US" smtClean="0"/>
              <a:t>6/11/2022</a:t>
            </a:fld>
            <a:endParaRPr lang="en-US"/>
          </a:p>
        </p:txBody>
      </p:sp>
      <p:sp>
        <p:nvSpPr>
          <p:cNvPr id="3" name="Footer Placeholder 2">
            <a:extLst>
              <a:ext uri="{FF2B5EF4-FFF2-40B4-BE49-F238E27FC236}">
                <a16:creationId xmlns:a16="http://schemas.microsoft.com/office/drawing/2014/main" id="{BB5E90B6-BB19-46B8-B51C-FC2B35EBF5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0D32F1-A7F0-4A69-8CA6-3CB1297F3EF8}"/>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275000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D6980-A59B-4E37-B6DE-D46A9BFF8B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025D3E-DC89-4D36-BE54-C4D150C2A7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117EA9-B7F7-4D38-9D3A-2B1AF5F972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9FDAF3-1923-4B9B-A202-4CFE272CB627}"/>
              </a:ext>
            </a:extLst>
          </p:cNvPr>
          <p:cNvSpPr>
            <a:spLocks noGrp="1"/>
          </p:cNvSpPr>
          <p:nvPr>
            <p:ph type="dt" sz="half" idx="10"/>
          </p:nvPr>
        </p:nvSpPr>
        <p:spPr/>
        <p:txBody>
          <a:bodyPr/>
          <a:lstStyle/>
          <a:p>
            <a:fld id="{7F548328-D850-49D3-B276-09F208E8DE5E}" type="datetimeFigureOut">
              <a:rPr lang="en-US" smtClean="0"/>
              <a:t>6/11/2022</a:t>
            </a:fld>
            <a:endParaRPr lang="en-US"/>
          </a:p>
        </p:txBody>
      </p:sp>
      <p:sp>
        <p:nvSpPr>
          <p:cNvPr id="6" name="Footer Placeholder 5">
            <a:extLst>
              <a:ext uri="{FF2B5EF4-FFF2-40B4-BE49-F238E27FC236}">
                <a16:creationId xmlns:a16="http://schemas.microsoft.com/office/drawing/2014/main" id="{DADFFB58-4BE2-4CA5-94CA-6C047376AE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B6E7B8-4BB0-4628-86DB-B0A1014760CC}"/>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3682074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D90B0-F343-41A1-849F-E7115B10A8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11C043-1471-4F8B-B06E-781FF5AE15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7CF76B-C5FD-4C09-B26C-658170774C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D41F52-4ECC-4950-998A-9415F6EAB6F4}"/>
              </a:ext>
            </a:extLst>
          </p:cNvPr>
          <p:cNvSpPr>
            <a:spLocks noGrp="1"/>
          </p:cNvSpPr>
          <p:nvPr>
            <p:ph type="dt" sz="half" idx="10"/>
          </p:nvPr>
        </p:nvSpPr>
        <p:spPr/>
        <p:txBody>
          <a:bodyPr/>
          <a:lstStyle/>
          <a:p>
            <a:fld id="{7F548328-D850-49D3-B276-09F208E8DE5E}" type="datetimeFigureOut">
              <a:rPr lang="en-US" smtClean="0"/>
              <a:t>6/11/2022</a:t>
            </a:fld>
            <a:endParaRPr lang="en-US"/>
          </a:p>
        </p:txBody>
      </p:sp>
      <p:sp>
        <p:nvSpPr>
          <p:cNvPr id="6" name="Footer Placeholder 5">
            <a:extLst>
              <a:ext uri="{FF2B5EF4-FFF2-40B4-BE49-F238E27FC236}">
                <a16:creationId xmlns:a16="http://schemas.microsoft.com/office/drawing/2014/main" id="{643C6452-18C3-4503-B647-3AAE76A437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63F07D-EA3F-4512-B9A7-DDE1EB8A4A05}"/>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341686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15787D-9C5E-4EFB-84AE-915C28E79B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044AE9-1E3D-44BC-B7AF-7A02714295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0D0F60-9C76-4E7D-AE0B-F9585759F8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548328-D850-49D3-B276-09F208E8DE5E}" type="datetimeFigureOut">
              <a:rPr lang="en-US" smtClean="0"/>
              <a:t>6/11/2022</a:t>
            </a:fld>
            <a:endParaRPr lang="en-US"/>
          </a:p>
        </p:txBody>
      </p:sp>
      <p:sp>
        <p:nvSpPr>
          <p:cNvPr id="5" name="Footer Placeholder 4">
            <a:extLst>
              <a:ext uri="{FF2B5EF4-FFF2-40B4-BE49-F238E27FC236}">
                <a16:creationId xmlns:a16="http://schemas.microsoft.com/office/drawing/2014/main" id="{130A93E2-2C5C-4251-BFB0-2291BB0CD2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C58F376-C43E-44B4-A678-E48B36A76B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C1EAA-5264-49A3-91DD-AAE188CEFBFB}" type="slidenum">
              <a:rPr lang="en-US" smtClean="0"/>
              <a:t>‹#›</a:t>
            </a:fld>
            <a:endParaRPr lang="en-US"/>
          </a:p>
        </p:txBody>
      </p:sp>
    </p:spTree>
    <p:extLst>
      <p:ext uri="{BB962C8B-B14F-4D97-AF65-F5344CB8AC3E}">
        <p14:creationId xmlns:p14="http://schemas.microsoft.com/office/powerpoint/2010/main" val="2298571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9871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0E95121-292D-4530-8E34-788178BA2833}"/>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912639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460F2-3295-438D-A522-67962C14A0C8}"/>
              </a:ext>
            </a:extLst>
          </p:cNvPr>
          <p:cNvSpPr>
            <a:spLocks noGrp="1"/>
          </p:cNvSpPr>
          <p:nvPr>
            <p:ph type="title"/>
          </p:nvPr>
        </p:nvSpPr>
        <p:spPr/>
        <p:txBody>
          <a:bodyPr/>
          <a:lstStyle/>
          <a:p>
            <a:r>
              <a:rPr lang="en-US">
                <a:latin typeface="Arial Black" panose="020B0A04020102020204" pitchFamily="34" charset="0"/>
              </a:rPr>
              <a:t>Edification </a:t>
            </a: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24EFDC51-6C16-4125-A22E-53122C10E9CE}"/>
              </a:ext>
            </a:extLst>
          </p:cNvPr>
          <p:cNvSpPr>
            <a:spLocks noGrp="1"/>
          </p:cNvSpPr>
          <p:nvPr>
            <p:ph idx="1"/>
          </p:nvPr>
        </p:nvSpPr>
        <p:spPr>
          <a:xfrm>
            <a:off x="838200" y="1405890"/>
            <a:ext cx="10515600" cy="4771073"/>
          </a:xfrm>
        </p:spPr>
        <p:txBody>
          <a:bodyPr>
            <a:normAutofit/>
          </a:bodyPr>
          <a:lstStyle/>
          <a:p>
            <a:r>
              <a:rPr lang="en-US" dirty="0" err="1">
                <a:latin typeface="Arial" panose="020B0604020202020204" pitchFamily="34" charset="0"/>
                <a:cs typeface="Arial" panose="020B0604020202020204" pitchFamily="34" charset="0"/>
              </a:rPr>
              <a:t>Oikodome</a:t>
            </a:r>
            <a:r>
              <a:rPr lang="en-US" dirty="0">
                <a:latin typeface="Arial" panose="020B0604020202020204" pitchFamily="34" charset="0"/>
                <a:cs typeface="Arial" panose="020B0604020202020204" pitchFamily="34" charset="0"/>
              </a:rPr>
              <a:t> – The act of building up; promote growth; edify</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Eph 4:12-16</a:t>
            </a:r>
          </a:p>
          <a:p>
            <a:pPr lvl="1">
              <a:buFont typeface="Wingdings" panose="05000000000000000000" pitchFamily="2" charset="2"/>
              <a:buChar char="Ø"/>
            </a:pPr>
            <a:r>
              <a:rPr lang="en-US" dirty="0">
                <a:latin typeface="Arial" panose="020B0604020202020204" pitchFamily="34" charset="0"/>
                <a:cs typeface="Arial" panose="020B0604020202020204" pitchFamily="34" charset="0"/>
              </a:rPr>
              <a:t> Perfecting of the Saints (vs 12)</a:t>
            </a:r>
          </a:p>
          <a:p>
            <a:pPr lvl="1">
              <a:buFont typeface="Wingdings" panose="05000000000000000000" pitchFamily="2" charset="2"/>
              <a:buChar char="Ø"/>
            </a:pPr>
            <a:r>
              <a:rPr lang="en-US" dirty="0">
                <a:latin typeface="Arial" panose="020B0604020202020204" pitchFamily="34" charset="0"/>
                <a:cs typeface="Arial" panose="020B0604020202020204" pitchFamily="34" charset="0"/>
              </a:rPr>
              <a:t> Edify the body of Christ  (vs 12)</a:t>
            </a:r>
          </a:p>
          <a:p>
            <a:pPr lvl="1">
              <a:buFont typeface="Wingdings" panose="05000000000000000000" pitchFamily="2" charset="2"/>
              <a:buChar char="Ø"/>
            </a:pPr>
            <a:r>
              <a:rPr lang="en-US" dirty="0">
                <a:latin typeface="Arial" panose="020B0604020202020204" pitchFamily="34" charset="0"/>
                <a:cs typeface="Arial" panose="020B0604020202020204" pitchFamily="34" charset="0"/>
              </a:rPr>
              <a:t> Unity of the faith  (vs 13)</a:t>
            </a:r>
          </a:p>
          <a:p>
            <a:pPr lvl="1">
              <a:buFont typeface="Wingdings" panose="05000000000000000000" pitchFamily="2" charset="2"/>
              <a:buChar char="Ø"/>
            </a:pPr>
            <a:r>
              <a:rPr lang="en-US" dirty="0">
                <a:latin typeface="Arial" panose="020B0604020202020204" pitchFamily="34" charset="0"/>
                <a:cs typeface="Arial" panose="020B0604020202020204" pitchFamily="34" charset="0"/>
              </a:rPr>
              <a:t> Perfect (complete) man (vs 13) </a:t>
            </a:r>
          </a:p>
          <a:p>
            <a:pPr lvl="1">
              <a:buFont typeface="Wingdings" panose="05000000000000000000" pitchFamily="2" charset="2"/>
              <a:buChar char="Ø"/>
            </a:pPr>
            <a:r>
              <a:rPr lang="en-US" dirty="0">
                <a:latin typeface="Arial" panose="020B0604020202020204" pitchFamily="34" charset="0"/>
                <a:cs typeface="Arial" panose="020B0604020202020204" pitchFamily="34" charset="0"/>
              </a:rPr>
              <a:t> No more tossed to and </a:t>
            </a:r>
            <a:r>
              <a:rPr lang="en-US" dirty="0" err="1">
                <a:latin typeface="Arial" panose="020B0604020202020204" pitchFamily="34" charset="0"/>
                <a:cs typeface="Arial" panose="020B0604020202020204" pitchFamily="34" charset="0"/>
              </a:rPr>
              <a:t>fro</a:t>
            </a:r>
            <a:r>
              <a:rPr lang="en-US" dirty="0">
                <a:latin typeface="Arial" panose="020B0604020202020204" pitchFamily="34" charset="0"/>
                <a:cs typeface="Arial" panose="020B0604020202020204" pitchFamily="34" charset="0"/>
              </a:rPr>
              <a:t> (vs 14) </a:t>
            </a:r>
          </a:p>
          <a:p>
            <a:pPr lvl="1">
              <a:buFont typeface="Wingdings" panose="05000000000000000000" pitchFamily="2" charset="2"/>
              <a:buChar char="Ø"/>
            </a:pPr>
            <a:r>
              <a:rPr lang="en-US" dirty="0">
                <a:latin typeface="Arial" panose="020B0604020202020204" pitchFamily="34" charset="0"/>
                <a:cs typeface="Arial" panose="020B0604020202020204" pitchFamily="34" charset="0"/>
              </a:rPr>
              <a:t> Grow up into him (vs 15)</a:t>
            </a:r>
          </a:p>
          <a:p>
            <a:pPr lvl="1">
              <a:buFont typeface="Wingdings" panose="05000000000000000000" pitchFamily="2" charset="2"/>
              <a:buChar char="Ø"/>
            </a:pPr>
            <a:r>
              <a:rPr lang="en-US" dirty="0">
                <a:latin typeface="Arial" panose="020B0604020202020204" pitchFamily="34" charset="0"/>
                <a:cs typeface="Arial" panose="020B0604020202020204" pitchFamily="34" charset="0"/>
              </a:rPr>
              <a:t> Increase of the body (vs 16)</a:t>
            </a:r>
          </a:p>
          <a:p>
            <a:pPr lvl="1">
              <a:buFont typeface="Wingdings" panose="05000000000000000000" pitchFamily="2" charset="2"/>
              <a:buChar char="Ø"/>
            </a:pPr>
            <a:r>
              <a:rPr lang="en-US" dirty="0">
                <a:latin typeface="Arial" panose="020B0604020202020204" pitchFamily="34" charset="0"/>
                <a:cs typeface="Arial" panose="020B0604020202020204" pitchFamily="34" charset="0"/>
              </a:rPr>
              <a:t> Edifying the body (vs 16)</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5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460F2-3295-438D-A522-67962C14A0C8}"/>
              </a:ext>
            </a:extLst>
          </p:cNvPr>
          <p:cNvSpPr>
            <a:spLocks noGrp="1"/>
          </p:cNvSpPr>
          <p:nvPr>
            <p:ph type="title"/>
          </p:nvPr>
        </p:nvSpPr>
        <p:spPr/>
        <p:txBody>
          <a:bodyPr/>
          <a:lstStyle/>
          <a:p>
            <a:r>
              <a:rPr lang="en-US">
                <a:latin typeface="Arial Black" panose="020B0A04020102020204" pitchFamily="34" charset="0"/>
              </a:rPr>
              <a:t>Edification </a:t>
            </a: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24EFDC51-6C16-4125-A22E-53122C10E9CE}"/>
              </a:ext>
            </a:extLst>
          </p:cNvPr>
          <p:cNvSpPr>
            <a:spLocks noGrp="1"/>
          </p:cNvSpPr>
          <p:nvPr>
            <p:ph idx="1"/>
          </p:nvPr>
        </p:nvSpPr>
        <p:spPr>
          <a:xfrm>
            <a:off x="838200" y="1405890"/>
            <a:ext cx="10515600" cy="4771073"/>
          </a:xfrm>
        </p:spPr>
        <p:txBody>
          <a:bodyPr>
            <a:normAutofit/>
          </a:bodyPr>
          <a:lstStyle/>
          <a:p>
            <a:r>
              <a:rPr lang="en-US" dirty="0">
                <a:latin typeface="Arial" panose="020B0604020202020204" pitchFamily="34" charset="0"/>
                <a:cs typeface="Arial" panose="020B0604020202020204" pitchFamily="34" charset="0"/>
              </a:rPr>
              <a:t>The church is edified by growth of it’s members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Eph 4:16</a:t>
            </a:r>
          </a:p>
          <a:p>
            <a:pPr marL="457200" lvl="1" indent="0">
              <a:buNone/>
            </a:pPr>
            <a:r>
              <a:rPr lang="en-US" dirty="0">
                <a:latin typeface="Arial" panose="020B0604020202020204" pitchFamily="34" charset="0"/>
                <a:cs typeface="Arial" panose="020B0604020202020204" pitchFamily="34" charset="0"/>
              </a:rPr>
              <a:t>“From whom the whole body fitly joined together and compacted by that which every joint </a:t>
            </a:r>
            <a:r>
              <a:rPr lang="en-US" dirty="0" err="1">
                <a:latin typeface="Arial" panose="020B0604020202020204" pitchFamily="34" charset="0"/>
                <a:cs typeface="Arial" panose="020B0604020202020204" pitchFamily="34" charset="0"/>
              </a:rPr>
              <a:t>supplieth</a:t>
            </a:r>
            <a:r>
              <a:rPr lang="en-US" dirty="0">
                <a:latin typeface="Arial" panose="020B0604020202020204" pitchFamily="34" charset="0"/>
                <a:cs typeface="Arial" panose="020B0604020202020204" pitchFamily="34" charset="0"/>
              </a:rPr>
              <a:t>, according to the effectual working in the measure of every part, </a:t>
            </a:r>
            <a:r>
              <a:rPr lang="en-US" dirty="0" err="1">
                <a:latin typeface="Arial" panose="020B0604020202020204" pitchFamily="34" charset="0"/>
                <a:cs typeface="Arial" panose="020B0604020202020204" pitchFamily="34" charset="0"/>
              </a:rPr>
              <a:t>maketh</a:t>
            </a:r>
            <a:r>
              <a:rPr lang="en-US" dirty="0">
                <a:latin typeface="Arial" panose="020B0604020202020204" pitchFamily="34" charset="0"/>
                <a:cs typeface="Arial" panose="020B0604020202020204" pitchFamily="34" charset="0"/>
              </a:rPr>
              <a:t> increase of the body unto the edifying of itself in love.”</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330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460F2-3295-438D-A522-67962C14A0C8}"/>
              </a:ext>
            </a:extLst>
          </p:cNvPr>
          <p:cNvSpPr>
            <a:spLocks noGrp="1"/>
          </p:cNvSpPr>
          <p:nvPr>
            <p:ph type="title"/>
          </p:nvPr>
        </p:nvSpPr>
        <p:spPr>
          <a:xfrm>
            <a:off x="735330" y="-229235"/>
            <a:ext cx="10515600" cy="1325563"/>
          </a:xfrm>
        </p:spPr>
        <p:txBody>
          <a:bodyPr/>
          <a:lstStyle/>
          <a:p>
            <a:r>
              <a:rPr lang="en-US" dirty="0">
                <a:latin typeface="Arial Black" panose="020B0A04020102020204" pitchFamily="34" charset="0"/>
              </a:rPr>
              <a:t>Edification </a:t>
            </a:r>
          </a:p>
        </p:txBody>
      </p:sp>
      <p:sp>
        <p:nvSpPr>
          <p:cNvPr id="3" name="Content Placeholder 2">
            <a:extLst>
              <a:ext uri="{FF2B5EF4-FFF2-40B4-BE49-F238E27FC236}">
                <a16:creationId xmlns:a16="http://schemas.microsoft.com/office/drawing/2014/main" id="{24EFDC51-6C16-4125-A22E-53122C10E9CE}"/>
              </a:ext>
            </a:extLst>
          </p:cNvPr>
          <p:cNvSpPr>
            <a:spLocks noGrp="1"/>
          </p:cNvSpPr>
          <p:nvPr>
            <p:ph idx="1"/>
          </p:nvPr>
        </p:nvSpPr>
        <p:spPr>
          <a:xfrm>
            <a:off x="838200" y="1405890"/>
            <a:ext cx="10515600" cy="4771073"/>
          </a:xfrm>
        </p:spPr>
        <p:txBody>
          <a:bodyPr>
            <a:normAutofit fontScale="92500" lnSpcReduction="20000"/>
          </a:bodyPr>
          <a:lstStyle/>
          <a:p>
            <a:r>
              <a:rPr lang="en-US" dirty="0">
                <a:latin typeface="Arial" panose="020B0604020202020204" pitchFamily="34" charset="0"/>
                <a:cs typeface="Arial" panose="020B0604020202020204" pitchFamily="34" charset="0"/>
              </a:rPr>
              <a:t>Come together – I Cor 14:26; Acts 2:42</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Worship – Heb 10:25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Teaching – Acts 16:5 </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Good Works – Phil 4:15-17; II Cor 9:1-8</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Love – Eph 4:2-4; I Cor 12:22-26</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Discipline – II </a:t>
            </a:r>
            <a:r>
              <a:rPr lang="en-US" dirty="0" err="1">
                <a:latin typeface="Arial" panose="020B0604020202020204" pitchFamily="34" charset="0"/>
                <a:cs typeface="Arial" panose="020B0604020202020204" pitchFamily="34" charset="0"/>
              </a:rPr>
              <a:t>Thes</a:t>
            </a:r>
            <a:r>
              <a:rPr lang="en-US" dirty="0">
                <a:latin typeface="Arial" panose="020B0604020202020204" pitchFamily="34" charset="0"/>
                <a:cs typeface="Arial" panose="020B0604020202020204" pitchFamily="34" charset="0"/>
              </a:rPr>
              <a:t> 3:6; Rom 16:16</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9770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460F2-3295-438D-A522-67962C14A0C8}"/>
              </a:ext>
            </a:extLst>
          </p:cNvPr>
          <p:cNvSpPr>
            <a:spLocks noGrp="1"/>
          </p:cNvSpPr>
          <p:nvPr>
            <p:ph type="title"/>
          </p:nvPr>
        </p:nvSpPr>
        <p:spPr>
          <a:xfrm>
            <a:off x="735330" y="-229235"/>
            <a:ext cx="10515600" cy="1325563"/>
          </a:xfrm>
        </p:spPr>
        <p:txBody>
          <a:bodyPr/>
          <a:lstStyle/>
          <a:p>
            <a:r>
              <a:rPr lang="en-US" dirty="0">
                <a:latin typeface="Arial Black" panose="020B0A04020102020204" pitchFamily="34" charset="0"/>
              </a:rPr>
              <a:t>Fellowship  </a:t>
            </a:r>
          </a:p>
        </p:txBody>
      </p:sp>
      <p:sp>
        <p:nvSpPr>
          <p:cNvPr id="3" name="Content Placeholder 2">
            <a:extLst>
              <a:ext uri="{FF2B5EF4-FFF2-40B4-BE49-F238E27FC236}">
                <a16:creationId xmlns:a16="http://schemas.microsoft.com/office/drawing/2014/main" id="{24EFDC51-6C16-4125-A22E-53122C10E9CE}"/>
              </a:ext>
            </a:extLst>
          </p:cNvPr>
          <p:cNvSpPr>
            <a:spLocks noGrp="1"/>
          </p:cNvSpPr>
          <p:nvPr>
            <p:ph idx="1"/>
          </p:nvPr>
        </p:nvSpPr>
        <p:spPr>
          <a:xfrm>
            <a:off x="838200" y="1096328"/>
            <a:ext cx="10515600" cy="5080635"/>
          </a:xfrm>
        </p:spPr>
        <p:txBody>
          <a:bodyPr>
            <a:normAutofit/>
          </a:bodyPr>
          <a:lstStyle/>
          <a:p>
            <a:pPr marL="0" indent="0">
              <a:buNone/>
            </a:pPr>
            <a:r>
              <a:rPr lang="en-US" dirty="0">
                <a:latin typeface="Arial" panose="020B0604020202020204" pitchFamily="34" charset="0"/>
                <a:cs typeface="Arial" panose="020B0604020202020204" pitchFamily="34" charset="0"/>
              </a:rPr>
              <a:t>Koinonia – association, sharing, participation, communication</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Worship (Doctrine, Lord Supper, prayer) – Acts 2:42</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Ministering needy saints – II Cor 8:4</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Lord’s Supper I Cor 10</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Evangelism – Phil 1:5; Gal 2:9</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2004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5214</TotalTime>
  <Words>3391</Words>
  <Application>Microsoft Office PowerPoint</Application>
  <PresentationFormat>Widescreen</PresentationFormat>
  <Paragraphs>258</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Calibri</vt:lpstr>
      <vt:lpstr>Calibri Light</vt:lpstr>
      <vt:lpstr>Wingdings</vt:lpstr>
      <vt:lpstr>Office Theme</vt:lpstr>
      <vt:lpstr>PowerPoint Presentation</vt:lpstr>
      <vt:lpstr>PowerPoint Presentation</vt:lpstr>
      <vt:lpstr>Edification </vt:lpstr>
      <vt:lpstr>Edification </vt:lpstr>
      <vt:lpstr>Edification </vt:lpstr>
      <vt:lpstr>Fellowship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Sullivan, Todd</dc:creator>
  <cp:lastModifiedBy>Kevin Stilts</cp:lastModifiedBy>
  <cp:revision>72</cp:revision>
  <cp:lastPrinted>2022-06-05T10:36:46Z</cp:lastPrinted>
  <dcterms:created xsi:type="dcterms:W3CDTF">2022-03-02T15:37:41Z</dcterms:created>
  <dcterms:modified xsi:type="dcterms:W3CDTF">2022-06-11T16:35:00Z</dcterms:modified>
</cp:coreProperties>
</file>