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Marks Of A Forgery"/>
          <p:cNvSpPr txBox="1"/>
          <p:nvPr>
            <p:ph type="title"/>
          </p:nvPr>
        </p:nvSpPr>
        <p:spPr>
          <a:xfrm>
            <a:off x="1041400" y="254000"/>
            <a:ext cx="10638681" cy="1184375"/>
          </a:xfrm>
          <a:prstGeom prst="rect">
            <a:avLst/>
          </a:prstGeom>
        </p:spPr>
        <p:txBody>
          <a:bodyPr/>
          <a:lstStyle>
            <a:lvl1pPr defTabSz="560831">
              <a:defRPr sz="5952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Marks Of A Forgery</a:t>
            </a:r>
          </a:p>
        </p:txBody>
      </p:sp>
      <p:sp>
        <p:nvSpPr>
          <p:cNvPr id="123" name="1. When doubts existed from its first appearance   as to whether it was the work of the reputed author."/>
          <p:cNvSpPr txBox="1"/>
          <p:nvPr>
            <p:ph type="body" idx="1"/>
          </p:nvPr>
        </p:nvSpPr>
        <p:spPr>
          <a:xfrm>
            <a:off x="990128" y="2508250"/>
            <a:ext cx="10533361" cy="6286500"/>
          </a:xfrm>
          <a:prstGeom prst="rect">
            <a:avLst/>
          </a:prstGeom>
        </p:spPr>
        <p:txBody>
          <a:bodyPr/>
          <a:lstStyle>
            <a:lvl1pPr marL="546100" indent="-546100">
              <a:buSzTx/>
              <a:buNone/>
              <a:defRPr sz="36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1. When doubts existed from its first appearance   as to whether it was the work of the reputed author.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"/>
          <p:cNvSpPr txBox="1"/>
          <p:nvPr>
            <p:ph type="title"/>
          </p:nvPr>
        </p:nvSpPr>
        <p:spPr>
          <a:xfrm>
            <a:off x="952500" y="254000"/>
            <a:ext cx="11099800" cy="943968"/>
          </a:xfrm>
          <a:prstGeom prst="rect">
            <a:avLst/>
          </a:prstGeom>
        </p:spPr>
        <p:txBody>
          <a:bodyPr/>
          <a:lstStyle/>
          <a:p>
            <a:pPr defTabSz="397256">
              <a:defRPr sz="5440"/>
            </a:pPr>
          </a:p>
        </p:txBody>
      </p:sp>
      <p:sp>
        <p:nvSpPr>
          <p:cNvPr id="126" name="2. When many years have passed after the death of the reputed author, when the book would have been quoted if the work had existed earlier."/>
          <p:cNvSpPr txBox="1"/>
          <p:nvPr>
            <p:ph type="body" idx="1"/>
          </p:nvPr>
        </p:nvSpPr>
        <p:spPr>
          <a:xfrm>
            <a:off x="165100" y="1296094"/>
            <a:ext cx="10368062" cy="7555806"/>
          </a:xfrm>
          <a:prstGeom prst="rect">
            <a:avLst/>
          </a:prstGeom>
        </p:spPr>
        <p:txBody>
          <a:bodyPr/>
          <a:lstStyle>
            <a:lvl1pPr marL="571500" indent="-571500">
              <a:buSzTx/>
              <a:buNone/>
              <a:defRPr sz="36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2. When many years have passed after the death of the reputed author, when the book would have been quoted if the work had existed earlier.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"/>
          <p:cNvSpPr txBox="1"/>
          <p:nvPr>
            <p:ph type="title"/>
          </p:nvPr>
        </p:nvSpPr>
        <p:spPr>
          <a:xfrm>
            <a:off x="952500" y="254000"/>
            <a:ext cx="11099800" cy="617191"/>
          </a:xfrm>
          <a:prstGeom prst="rect">
            <a:avLst/>
          </a:prstGeom>
        </p:spPr>
        <p:txBody>
          <a:bodyPr/>
          <a:lstStyle/>
          <a:p>
            <a:pPr defTabSz="245363">
              <a:defRPr sz="3359"/>
            </a:pPr>
          </a:p>
        </p:txBody>
      </p:sp>
      <p:sp>
        <p:nvSpPr>
          <p:cNvPr id="129" name="3. When the style of writing differs from the time its claims to have been written"/>
          <p:cNvSpPr txBox="1"/>
          <p:nvPr>
            <p:ph type="body" idx="1"/>
          </p:nvPr>
        </p:nvSpPr>
        <p:spPr>
          <a:xfrm>
            <a:off x="457200" y="943074"/>
            <a:ext cx="10584508" cy="7867452"/>
          </a:xfrm>
          <a:prstGeom prst="rect">
            <a:avLst/>
          </a:prstGeom>
        </p:spPr>
        <p:txBody>
          <a:bodyPr/>
          <a:lstStyle>
            <a:lvl1pPr marL="571500" indent="-571500">
              <a:buSzTx/>
              <a:buNone/>
              <a:defRPr sz="36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3. When the style of writing differs from the time its claims to have been written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itle"/>
          <p:cNvSpPr txBox="1"/>
          <p:nvPr>
            <p:ph type="title"/>
          </p:nvPr>
        </p:nvSpPr>
        <p:spPr>
          <a:xfrm>
            <a:off x="952500" y="254000"/>
            <a:ext cx="11099800" cy="877739"/>
          </a:xfrm>
          <a:prstGeom prst="rect">
            <a:avLst/>
          </a:prstGeom>
        </p:spPr>
        <p:txBody>
          <a:bodyPr/>
          <a:lstStyle/>
          <a:p>
            <a:pPr defTabSz="373887">
              <a:defRPr sz="5119"/>
            </a:pPr>
          </a:p>
        </p:txBody>
      </p:sp>
      <p:sp>
        <p:nvSpPr>
          <p:cNvPr id="132" name="4. When events are recorded which occurred after the assumed time of writing."/>
          <p:cNvSpPr txBox="1"/>
          <p:nvPr>
            <p:ph type="body" idx="1"/>
          </p:nvPr>
        </p:nvSpPr>
        <p:spPr>
          <a:xfrm>
            <a:off x="431800" y="1184026"/>
            <a:ext cx="10578803" cy="7655174"/>
          </a:xfrm>
          <a:prstGeom prst="rect">
            <a:avLst/>
          </a:prstGeom>
        </p:spPr>
        <p:txBody>
          <a:bodyPr/>
          <a:lstStyle>
            <a:lvl1pPr marL="571500" indent="-571500">
              <a:buSzTx/>
              <a:buNone/>
              <a:defRPr sz="36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4. When events are recorded which occurred after the assumed time of writing.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