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iblepicturegallery.com/pictures/Manuscripts/Dating%20back%20to%20AD%20150%20this%20is%20possibly%20the%20earlie%20pa.htm" TargetMode="External"/><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19" name="Title"/>
          <p:cNvSpPr txBox="1"/>
          <p:nvPr>
            <p:ph type="ctrTitle"/>
          </p:nvPr>
        </p:nvSpPr>
        <p:spPr>
          <a:prstGeom prst="rect">
            <a:avLst/>
          </a:prstGeom>
        </p:spPr>
        <p:txBody>
          <a:bodyPr/>
          <a:lstStyle/>
          <a:p>
            <a:pPr/>
          </a:p>
        </p:txBody>
      </p:sp>
      <p:sp>
        <p:nvSpPr>
          <p:cNvPr id="120"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p:cNvSpPr txBox="1"/>
          <p:nvPr>
            <p:ph type="title"/>
          </p:nvPr>
        </p:nvSpPr>
        <p:spPr>
          <a:prstGeom prst="rect">
            <a:avLst/>
          </a:prstGeom>
        </p:spPr>
        <p:txBody>
          <a:bodyPr/>
          <a:lstStyle/>
          <a:p>
            <a:pPr/>
          </a:p>
        </p:txBody>
      </p:sp>
      <p:sp>
        <p:nvSpPr>
          <p:cNvPr id="155" name="Body"/>
          <p:cNvSpPr txBox="1"/>
          <p:nvPr>
            <p:ph type="body" idx="1"/>
          </p:nvPr>
        </p:nvSpPr>
        <p:spPr>
          <a:xfrm>
            <a:off x="952500" y="1381472"/>
            <a:ext cx="11099800" cy="7502178"/>
          </a:xfrm>
          <a:prstGeom prst="rect">
            <a:avLst/>
          </a:prstGeom>
        </p:spPr>
        <p:txBody>
          <a:bodyPr/>
          <a:lstStyle/>
          <a:p>
            <a:pPr/>
          </a:p>
        </p:txBody>
      </p:sp>
      <p:pic>
        <p:nvPicPr>
          <p:cNvPr id="156" name="Dating back to AD 150 this is possibly the earliest known fragment of the New Testament and may have come from the site of the ruined city of Oxyrhynchus. It forms part of the collection at the John Rylands Library, Manchester." descr="Dating back to AD 150 this is possibly the earliest known fragment of the New Testament and may have come from the site of the ruined city of Oxyrhynchus. It forms part of the collection at the John Rylands Library, Manchester.">
            <a:hlinkClick r:id="rId2" invalidUrl="" action="" tgtFrame="" tooltip="" history="1" highlightClick="0" endSnd="0"/>
          </p:cNvPr>
          <p:cNvPicPr>
            <a:picLocks noChangeAspect="1"/>
          </p:cNvPicPr>
          <p:nvPr/>
        </p:nvPicPr>
        <p:blipFill>
          <a:blip r:embed="rId3">
            <a:extLst/>
          </a:blip>
          <a:stretch>
            <a:fillRect/>
          </a:stretch>
        </p:blipFill>
        <p:spPr>
          <a:xfrm>
            <a:off x="907514" y="1837017"/>
            <a:ext cx="10121781" cy="759419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p:cNvSpPr txBox="1"/>
          <p:nvPr>
            <p:ph type="title"/>
          </p:nvPr>
        </p:nvSpPr>
        <p:spPr>
          <a:prstGeom prst="rect">
            <a:avLst/>
          </a:prstGeom>
        </p:spPr>
        <p:txBody>
          <a:bodyPr/>
          <a:lstStyle/>
          <a:p>
            <a:pPr/>
          </a:p>
        </p:txBody>
      </p:sp>
      <p:sp>
        <p:nvSpPr>
          <p:cNvPr id="159" name="Body"/>
          <p:cNvSpPr txBox="1"/>
          <p:nvPr>
            <p:ph type="body" idx="1"/>
          </p:nvPr>
        </p:nvSpPr>
        <p:spPr>
          <a:xfrm>
            <a:off x="952500" y="1293465"/>
            <a:ext cx="11099800" cy="7583835"/>
          </a:xfrm>
          <a:prstGeom prst="rect">
            <a:avLst/>
          </a:prstGeom>
        </p:spPr>
        <p:txBody>
          <a:bodyPr/>
          <a:lstStyle/>
          <a:p>
            <a:pPr/>
          </a:p>
        </p:txBody>
      </p:sp>
      <p:pic>
        <p:nvPicPr>
          <p:cNvPr id="160" name="image.png" descr="image.png"/>
          <p:cNvPicPr>
            <a:picLocks noChangeAspect="1"/>
          </p:cNvPicPr>
          <p:nvPr/>
        </p:nvPicPr>
        <p:blipFill>
          <a:blip r:embed="rId2">
            <a:extLst/>
          </a:blip>
          <a:srcRect l="625" t="20025" r="67500" b="32429"/>
          <a:stretch>
            <a:fillRect/>
          </a:stretch>
        </p:blipFill>
        <p:spPr>
          <a:xfrm>
            <a:off x="2470745" y="881831"/>
            <a:ext cx="7337724" cy="661833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p:cNvSpPr txBox="1"/>
          <p:nvPr>
            <p:ph type="title"/>
          </p:nvPr>
        </p:nvSpPr>
        <p:spPr>
          <a:prstGeom prst="rect">
            <a:avLst/>
          </a:prstGeom>
        </p:spPr>
        <p:txBody>
          <a:bodyPr/>
          <a:lstStyle/>
          <a:p>
            <a:pPr/>
          </a:p>
        </p:txBody>
      </p:sp>
      <p:sp>
        <p:nvSpPr>
          <p:cNvPr id="163" name="Body"/>
          <p:cNvSpPr txBox="1"/>
          <p:nvPr>
            <p:ph type="body" idx="1"/>
          </p:nvPr>
        </p:nvSpPr>
        <p:spPr>
          <a:xfrm>
            <a:off x="952500" y="1958131"/>
            <a:ext cx="11099800" cy="7564538"/>
          </a:xfrm>
          <a:prstGeom prst="rect">
            <a:avLst/>
          </a:prstGeom>
        </p:spPr>
        <p:txBody>
          <a:bodyPr/>
          <a:lstStyle/>
          <a:p>
            <a:pPr/>
          </a:p>
        </p:txBody>
      </p:sp>
      <p:pic>
        <p:nvPicPr>
          <p:cNvPr id="164" name="images.jpg" descr="images.jpg"/>
          <p:cNvPicPr>
            <a:picLocks noChangeAspect="1"/>
          </p:cNvPicPr>
          <p:nvPr/>
        </p:nvPicPr>
        <p:blipFill>
          <a:blip r:embed="rId2">
            <a:extLst/>
          </a:blip>
          <a:stretch>
            <a:fillRect/>
          </a:stretch>
        </p:blipFill>
        <p:spPr>
          <a:xfrm>
            <a:off x="4899695" y="1500286"/>
            <a:ext cx="3459410" cy="71405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p:cNvSpPr txBox="1"/>
          <p:nvPr>
            <p:ph type="title"/>
          </p:nvPr>
        </p:nvSpPr>
        <p:spPr>
          <a:xfrm>
            <a:off x="952500" y="254000"/>
            <a:ext cx="11099800" cy="815182"/>
          </a:xfrm>
          <a:prstGeom prst="rect">
            <a:avLst/>
          </a:prstGeom>
        </p:spPr>
        <p:txBody>
          <a:bodyPr/>
          <a:lstStyle/>
          <a:p>
            <a:pPr defTabSz="344677">
              <a:defRPr sz="4719"/>
            </a:pPr>
          </a:p>
        </p:txBody>
      </p:sp>
      <p:sp>
        <p:nvSpPr>
          <p:cNvPr id="167" name="INTHERBEGINNINGWASTHEWORDANDTHEWORDW…"/>
          <p:cNvSpPr txBox="1"/>
          <p:nvPr>
            <p:ph type="body" idx="1"/>
          </p:nvPr>
        </p:nvSpPr>
        <p:spPr>
          <a:xfrm>
            <a:off x="952500" y="1388119"/>
            <a:ext cx="11099800" cy="7489181"/>
          </a:xfrm>
          <a:prstGeom prst="rect">
            <a:avLst/>
          </a:prstGeom>
        </p:spPr>
        <p:txBody>
          <a:bodyPr/>
          <a:lstStyle/>
          <a:p>
            <a:pPr/>
            <a:r>
              <a:t>INTHERBEGINNINGWASTHEWORDANDTHEWORDW</a:t>
            </a:r>
          </a:p>
          <a:p>
            <a:pPr/>
            <a:r>
              <a:t>ASWITHGODANDTHEWORDWASGODTHESAMEWAS</a:t>
            </a:r>
          </a:p>
          <a:p>
            <a:pPr/>
            <a:r>
              <a:t>INTHEBEGINNINGWITHGOD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69" name="Title"/>
          <p:cNvSpPr txBox="1"/>
          <p:nvPr>
            <p:ph type="title"/>
          </p:nvPr>
        </p:nvSpPr>
        <p:spPr>
          <a:prstGeom prst="rect">
            <a:avLst/>
          </a:prstGeom>
        </p:spPr>
        <p:txBody>
          <a:bodyPr/>
          <a:lstStyle/>
          <a:p>
            <a:pPr/>
          </a:p>
        </p:txBody>
      </p:sp>
      <p:sp>
        <p:nvSpPr>
          <p:cNvPr id="170" name="Body"/>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itle"/>
          <p:cNvSpPr txBox="1"/>
          <p:nvPr>
            <p:ph type="title"/>
          </p:nvPr>
        </p:nvSpPr>
        <p:spPr>
          <a:xfrm>
            <a:off x="952500" y="254000"/>
            <a:ext cx="11099800" cy="979686"/>
          </a:xfrm>
          <a:prstGeom prst="rect">
            <a:avLst/>
          </a:prstGeom>
        </p:spPr>
        <p:txBody>
          <a:bodyPr/>
          <a:lstStyle/>
          <a:p>
            <a:pPr defTabSz="420624">
              <a:defRPr sz="5760"/>
            </a:pPr>
          </a:p>
        </p:txBody>
      </p:sp>
      <p:sp>
        <p:nvSpPr>
          <p:cNvPr id="123" name="Body"/>
          <p:cNvSpPr txBox="1"/>
          <p:nvPr>
            <p:ph type="body" idx="1"/>
          </p:nvPr>
        </p:nvSpPr>
        <p:spPr>
          <a:xfrm>
            <a:off x="952500" y="1422449"/>
            <a:ext cx="11099800" cy="7454851"/>
          </a:xfrm>
          <a:prstGeom prst="rect">
            <a:avLst/>
          </a:prstGeom>
        </p:spPr>
        <p:txBody>
          <a:bodyPr/>
          <a:lstStyle/>
          <a:p>
            <a:pPr/>
          </a:p>
        </p:txBody>
      </p:sp>
      <p:pic>
        <p:nvPicPr>
          <p:cNvPr id="124" name="images.jpg" descr="images.jpg"/>
          <p:cNvPicPr>
            <a:picLocks noChangeAspect="1"/>
          </p:cNvPicPr>
          <p:nvPr/>
        </p:nvPicPr>
        <p:blipFill>
          <a:blip r:embed="rId2">
            <a:extLst/>
          </a:blip>
          <a:stretch>
            <a:fillRect/>
          </a:stretch>
        </p:blipFill>
        <p:spPr>
          <a:xfrm>
            <a:off x="1009382" y="1472827"/>
            <a:ext cx="10757436" cy="715858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p:cNvSpPr txBox="1"/>
          <p:nvPr>
            <p:ph type="title"/>
          </p:nvPr>
        </p:nvSpPr>
        <p:spPr>
          <a:xfrm>
            <a:off x="533400" y="-1778000"/>
            <a:ext cx="11099800" cy="2159000"/>
          </a:xfrm>
          <a:prstGeom prst="rect">
            <a:avLst/>
          </a:prstGeom>
        </p:spPr>
        <p:txBody>
          <a:bodyPr/>
          <a:lstStyle/>
          <a:p>
            <a:pPr/>
          </a:p>
        </p:txBody>
      </p:sp>
      <p:sp>
        <p:nvSpPr>
          <p:cNvPr id="127" name="Body"/>
          <p:cNvSpPr txBox="1"/>
          <p:nvPr>
            <p:ph type="body" idx="1"/>
          </p:nvPr>
        </p:nvSpPr>
        <p:spPr>
          <a:xfrm>
            <a:off x="952500" y="535979"/>
            <a:ext cx="11099800" cy="8341321"/>
          </a:xfrm>
          <a:prstGeom prst="rect">
            <a:avLst/>
          </a:prstGeom>
        </p:spPr>
        <p:txBody>
          <a:bodyPr/>
          <a:lstStyle/>
          <a:p>
            <a:pPr/>
          </a:p>
        </p:txBody>
      </p:sp>
      <p:pic>
        <p:nvPicPr>
          <p:cNvPr id="128" name="Image" descr="Image"/>
          <p:cNvPicPr>
            <a:picLocks noChangeAspect="1"/>
          </p:cNvPicPr>
          <p:nvPr/>
        </p:nvPicPr>
        <p:blipFill>
          <a:blip r:embed="rId2">
            <a:extLst/>
          </a:blip>
          <a:stretch>
            <a:fillRect/>
          </a:stretch>
        </p:blipFill>
        <p:spPr>
          <a:xfrm>
            <a:off x="1037084" y="2110581"/>
            <a:ext cx="11184632" cy="352315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p:cNvSpPr txBox="1"/>
          <p:nvPr>
            <p:ph type="title"/>
          </p:nvPr>
        </p:nvSpPr>
        <p:spPr>
          <a:prstGeom prst="rect">
            <a:avLst/>
          </a:prstGeom>
        </p:spPr>
        <p:txBody>
          <a:bodyPr/>
          <a:lstStyle/>
          <a:p>
            <a:pPr/>
          </a:p>
        </p:txBody>
      </p:sp>
      <p:sp>
        <p:nvSpPr>
          <p:cNvPr id="131" name="Body"/>
          <p:cNvSpPr txBox="1"/>
          <p:nvPr>
            <p:ph type="body" idx="1"/>
          </p:nvPr>
        </p:nvSpPr>
        <p:spPr>
          <a:xfrm>
            <a:off x="952500" y="1014065"/>
            <a:ext cx="11099800" cy="7863235"/>
          </a:xfrm>
          <a:prstGeom prst="rect">
            <a:avLst/>
          </a:prstGeom>
        </p:spPr>
        <p:txBody>
          <a:bodyPr/>
          <a:lstStyle/>
          <a:p>
            <a:pPr/>
          </a:p>
        </p:txBody>
      </p:sp>
      <p:pic>
        <p:nvPicPr>
          <p:cNvPr id="132" name="Unknown.jpg" descr="Unknown.jpg"/>
          <p:cNvPicPr>
            <a:picLocks noChangeAspect="1"/>
          </p:cNvPicPr>
          <p:nvPr/>
        </p:nvPicPr>
        <p:blipFill>
          <a:blip r:embed="rId2">
            <a:extLst/>
          </a:blip>
          <a:stretch>
            <a:fillRect/>
          </a:stretch>
        </p:blipFill>
        <p:spPr>
          <a:xfrm>
            <a:off x="1201303" y="2186061"/>
            <a:ext cx="10856194" cy="637292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p:cNvSpPr txBox="1"/>
          <p:nvPr>
            <p:ph type="title"/>
          </p:nvPr>
        </p:nvSpPr>
        <p:spPr>
          <a:prstGeom prst="rect">
            <a:avLst/>
          </a:prstGeom>
        </p:spPr>
        <p:txBody>
          <a:bodyPr/>
          <a:lstStyle/>
          <a:p>
            <a:pPr/>
          </a:p>
        </p:txBody>
      </p:sp>
      <p:sp>
        <p:nvSpPr>
          <p:cNvPr id="135" name="Body"/>
          <p:cNvSpPr txBox="1"/>
          <p:nvPr>
            <p:ph type="body" idx="1"/>
          </p:nvPr>
        </p:nvSpPr>
        <p:spPr>
          <a:xfrm>
            <a:off x="952500" y="1505446"/>
            <a:ext cx="11099800" cy="7371854"/>
          </a:xfrm>
          <a:prstGeom prst="rect">
            <a:avLst/>
          </a:prstGeom>
        </p:spPr>
        <p:txBody>
          <a:bodyPr/>
          <a:lstStyle/>
          <a:p>
            <a:pPr/>
          </a:p>
        </p:txBody>
      </p:sp>
      <p:pic>
        <p:nvPicPr>
          <p:cNvPr id="136" name="Unknown.jpg" descr="Unknown.jpg"/>
          <p:cNvPicPr>
            <a:picLocks noChangeAspect="1"/>
          </p:cNvPicPr>
          <p:nvPr/>
        </p:nvPicPr>
        <p:blipFill>
          <a:blip r:embed="rId2">
            <a:extLst/>
          </a:blip>
          <a:stretch>
            <a:fillRect/>
          </a:stretch>
        </p:blipFill>
        <p:spPr>
          <a:xfrm>
            <a:off x="1760222" y="2474069"/>
            <a:ext cx="9484356" cy="710411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itle"/>
          <p:cNvSpPr txBox="1"/>
          <p:nvPr>
            <p:ph type="title"/>
          </p:nvPr>
        </p:nvSpPr>
        <p:spPr>
          <a:xfrm>
            <a:off x="2222500" y="393700"/>
            <a:ext cx="11099800" cy="2159000"/>
          </a:xfrm>
          <a:prstGeom prst="rect">
            <a:avLst/>
          </a:prstGeom>
        </p:spPr>
        <p:txBody>
          <a:bodyPr/>
          <a:lstStyle/>
          <a:p>
            <a:pPr defTabSz="484886">
              <a:defRPr sz="6640"/>
            </a:pPr>
          </a:p>
        </p:txBody>
      </p:sp>
      <p:sp>
        <p:nvSpPr>
          <p:cNvPr id="139" name="Body"/>
          <p:cNvSpPr txBox="1"/>
          <p:nvPr>
            <p:ph type="body" idx="1"/>
          </p:nvPr>
        </p:nvSpPr>
        <p:spPr>
          <a:xfrm>
            <a:off x="952500" y="1862236"/>
            <a:ext cx="11099800" cy="7021414"/>
          </a:xfrm>
          <a:prstGeom prst="rect">
            <a:avLst/>
          </a:prstGeom>
        </p:spPr>
        <p:txBody>
          <a:bodyPr/>
          <a:lstStyle/>
          <a:p>
            <a:pPr/>
          </a:p>
        </p:txBody>
      </p:sp>
      <p:pic>
        <p:nvPicPr>
          <p:cNvPr id="140" name="images.jpg" descr="images.jpg"/>
          <p:cNvPicPr>
            <a:picLocks noChangeAspect="1"/>
          </p:cNvPicPr>
          <p:nvPr/>
        </p:nvPicPr>
        <p:blipFill>
          <a:blip r:embed="rId2">
            <a:extLst/>
          </a:blip>
          <a:stretch>
            <a:fillRect/>
          </a:stretch>
        </p:blipFill>
        <p:spPr>
          <a:xfrm>
            <a:off x="1704063" y="1982980"/>
            <a:ext cx="9752943" cy="677992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p:cNvSpPr txBox="1"/>
          <p:nvPr>
            <p:ph type="title"/>
          </p:nvPr>
        </p:nvSpPr>
        <p:spPr>
          <a:prstGeom prst="rect">
            <a:avLst/>
          </a:prstGeom>
        </p:spPr>
        <p:txBody>
          <a:bodyPr/>
          <a:lstStyle/>
          <a:p>
            <a:pPr/>
          </a:p>
        </p:txBody>
      </p:sp>
      <p:sp>
        <p:nvSpPr>
          <p:cNvPr id="143" name="Body"/>
          <p:cNvSpPr txBox="1"/>
          <p:nvPr>
            <p:ph type="body" idx="1"/>
          </p:nvPr>
        </p:nvSpPr>
        <p:spPr>
          <a:prstGeom prst="rect">
            <a:avLst/>
          </a:prstGeom>
        </p:spPr>
        <p:txBody>
          <a:bodyPr/>
          <a:lstStyle/>
          <a:p>
            <a:pPr/>
          </a:p>
        </p:txBody>
      </p:sp>
      <p:pic>
        <p:nvPicPr>
          <p:cNvPr id="144" name="image.png" descr="image.png"/>
          <p:cNvPicPr>
            <a:picLocks noChangeAspect="1"/>
          </p:cNvPicPr>
          <p:nvPr/>
        </p:nvPicPr>
        <p:blipFill>
          <a:blip r:embed="rId2">
            <a:extLst/>
          </a:blip>
          <a:srcRect l="1249" t="19638" r="55000" b="3875"/>
          <a:stretch>
            <a:fillRect/>
          </a:stretch>
        </p:blipFill>
        <p:spPr>
          <a:xfrm>
            <a:off x="2995165" y="842565"/>
            <a:ext cx="7632354" cy="806848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p:cNvSpPr txBox="1"/>
          <p:nvPr>
            <p:ph type="title"/>
          </p:nvPr>
        </p:nvSpPr>
        <p:spPr>
          <a:prstGeom prst="rect">
            <a:avLst/>
          </a:prstGeom>
        </p:spPr>
        <p:txBody>
          <a:bodyPr/>
          <a:lstStyle/>
          <a:p>
            <a:pPr/>
          </a:p>
        </p:txBody>
      </p:sp>
      <p:sp>
        <p:nvSpPr>
          <p:cNvPr id="147" name="Body"/>
          <p:cNvSpPr txBox="1"/>
          <p:nvPr>
            <p:ph type="body" idx="1"/>
          </p:nvPr>
        </p:nvSpPr>
        <p:spPr>
          <a:xfrm>
            <a:off x="952500" y="1538585"/>
            <a:ext cx="11099800" cy="7345065"/>
          </a:xfrm>
          <a:prstGeom prst="rect">
            <a:avLst/>
          </a:prstGeom>
        </p:spPr>
        <p:txBody>
          <a:bodyPr/>
          <a:lstStyle/>
          <a:p>
            <a:pPr/>
          </a:p>
        </p:txBody>
      </p:sp>
      <p:pic>
        <p:nvPicPr>
          <p:cNvPr id="148" name="image.png" descr="image.png"/>
          <p:cNvPicPr>
            <a:picLocks noChangeAspect="1"/>
          </p:cNvPicPr>
          <p:nvPr/>
        </p:nvPicPr>
        <p:blipFill>
          <a:blip r:embed="rId2">
            <a:extLst/>
          </a:blip>
          <a:srcRect l="2499" t="19638" r="56875" b="4910"/>
          <a:stretch>
            <a:fillRect/>
          </a:stretch>
        </p:blipFill>
        <p:spPr>
          <a:xfrm>
            <a:off x="2178000" y="888801"/>
            <a:ext cx="7103667" cy="797604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p:cNvSpPr txBox="1"/>
          <p:nvPr>
            <p:ph type="title"/>
          </p:nvPr>
        </p:nvSpPr>
        <p:spPr>
          <a:prstGeom prst="rect">
            <a:avLst/>
          </a:prstGeom>
        </p:spPr>
        <p:txBody>
          <a:bodyPr/>
          <a:lstStyle/>
          <a:p>
            <a:pPr/>
          </a:p>
        </p:txBody>
      </p:sp>
      <p:sp>
        <p:nvSpPr>
          <p:cNvPr id="151" name="Body"/>
          <p:cNvSpPr txBox="1"/>
          <p:nvPr>
            <p:ph type="body" idx="1"/>
          </p:nvPr>
        </p:nvSpPr>
        <p:spPr>
          <a:xfrm>
            <a:off x="952500" y="2087264"/>
            <a:ext cx="11099800" cy="7462541"/>
          </a:xfrm>
          <a:prstGeom prst="rect">
            <a:avLst/>
          </a:prstGeom>
        </p:spPr>
        <p:txBody>
          <a:bodyPr/>
          <a:lstStyle/>
          <a:p>
            <a:pPr/>
          </a:p>
        </p:txBody>
      </p:sp>
      <p:pic>
        <p:nvPicPr>
          <p:cNvPr id="152" name="image.png" descr="image.png"/>
          <p:cNvPicPr>
            <a:picLocks noChangeAspect="1"/>
          </p:cNvPicPr>
          <p:nvPr/>
        </p:nvPicPr>
        <p:blipFill>
          <a:blip r:embed="rId2">
            <a:extLst/>
          </a:blip>
          <a:srcRect l="10000" t="40310" r="50000" b="15245"/>
          <a:stretch>
            <a:fillRect/>
          </a:stretch>
        </p:blipFill>
        <p:spPr>
          <a:xfrm>
            <a:off x="808222" y="475208"/>
            <a:ext cx="10829556" cy="727610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