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95" r:id="rId3"/>
    <p:sldId id="312" r:id="rId4"/>
    <p:sldId id="313" r:id="rId5"/>
    <p:sldId id="315" r:id="rId6"/>
    <p:sldId id="316" r:id="rId7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AA6C8F-8556-4520-8A7F-0BAF726AE676}" v="11" dt="2022-05-22T13:19:10.4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74266" autoAdjust="0"/>
  </p:normalViewPr>
  <p:slideViewPr>
    <p:cSldViewPr snapToGrid="0">
      <p:cViewPr varScale="1">
        <p:scale>
          <a:sx n="68" d="100"/>
          <a:sy n="68" d="100"/>
        </p:scale>
        <p:origin x="8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CEAA6C8F-8556-4520-8A7F-0BAF726AE676}"/>
    <pc:docChg chg="custSel modSld">
      <pc:chgData name="College View church of Christ" userId="66daf72c15de8306" providerId="LiveId" clId="{CEAA6C8F-8556-4520-8A7F-0BAF726AE676}" dt="2022-05-22T13:19:10.538" v="19" actId="27636"/>
      <pc:docMkLst>
        <pc:docMk/>
      </pc:docMkLst>
      <pc:sldChg chg="modSp">
        <pc:chgData name="College View church of Christ" userId="66daf72c15de8306" providerId="LiveId" clId="{CEAA6C8F-8556-4520-8A7F-0BAF726AE676}" dt="2022-05-22T13:18:31.959" v="5" actId="403"/>
        <pc:sldMkLst>
          <pc:docMk/>
          <pc:sldMk cId="2266253600" sldId="315"/>
        </pc:sldMkLst>
        <pc:spChg chg="mod">
          <ac:chgData name="College View church of Christ" userId="66daf72c15de8306" providerId="LiveId" clId="{CEAA6C8F-8556-4520-8A7F-0BAF726AE676}" dt="2022-05-22T13:18:31.959" v="5" actId="403"/>
          <ac:spMkLst>
            <pc:docMk/>
            <pc:sldMk cId="2266253600" sldId="315"/>
            <ac:spMk id="3" creationId="{24EFDC51-6C16-4125-A22E-53122C10E9CE}"/>
          </ac:spMkLst>
        </pc:spChg>
      </pc:sldChg>
      <pc:sldChg chg="modSp mod">
        <pc:chgData name="College View church of Christ" userId="66daf72c15de8306" providerId="LiveId" clId="{CEAA6C8F-8556-4520-8A7F-0BAF726AE676}" dt="2022-05-22T13:19:10.538" v="19" actId="27636"/>
        <pc:sldMkLst>
          <pc:docMk/>
          <pc:sldMk cId="1213529091" sldId="316"/>
        </pc:sldMkLst>
        <pc:spChg chg="mod">
          <ac:chgData name="College View church of Christ" userId="66daf72c15de8306" providerId="LiveId" clId="{CEAA6C8F-8556-4520-8A7F-0BAF726AE676}" dt="2022-05-22T13:18:54.647" v="13" actId="27636"/>
          <ac:spMkLst>
            <pc:docMk/>
            <pc:sldMk cId="1213529091" sldId="316"/>
            <ac:spMk id="2" creationId="{501460F2-3295-438D-A522-67962C14A0C8}"/>
          </ac:spMkLst>
        </pc:spChg>
        <pc:spChg chg="mod">
          <ac:chgData name="College View church of Christ" userId="66daf72c15de8306" providerId="LiveId" clId="{CEAA6C8F-8556-4520-8A7F-0BAF726AE676}" dt="2022-05-22T13:19:10.538" v="19" actId="27636"/>
          <ac:spMkLst>
            <pc:docMk/>
            <pc:sldMk cId="1213529091" sldId="316"/>
            <ac:spMk id="3" creationId="{24EFDC51-6C16-4125-A22E-53122C10E9CE}"/>
          </ac:spMkLst>
        </pc:spChg>
      </pc:sldChg>
    </pc:docChg>
  </pc:docChgLst>
  <pc:docChgLst>
    <pc:chgData name="Kevin Stilts" userId="99c6032548666723" providerId="LiveId" clId="{97C93520-6695-4891-AF2B-6234FEF4F070}"/>
    <pc:docChg chg="undo custSel addSld delSld sldOrd">
      <pc:chgData name="Kevin Stilts" userId="99c6032548666723" providerId="LiveId" clId="{97C93520-6695-4891-AF2B-6234FEF4F070}" dt="2022-05-23T00:18:22.164" v="5" actId="47"/>
      <pc:docMkLst>
        <pc:docMk/>
      </pc:docMkLst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1912639874" sldId="256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1977122804" sldId="257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2362983535" sldId="258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4067341190" sldId="259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1254267316" sldId="260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2518909911" sldId="261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1403093387" sldId="262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1746170614" sldId="263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3949426911" sldId="264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683987106" sldId="265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3060267960" sldId="266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3711668170" sldId="267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3152614763" sldId="268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2421868426" sldId="269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1453743386" sldId="270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862445180" sldId="271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2520587611" sldId="272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4272179938" sldId="273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1836018984" sldId="274"/>
        </pc:sldMkLst>
      </pc:sldChg>
      <pc:sldChg chg="add del ord">
        <pc:chgData name="Kevin Stilts" userId="99c6032548666723" providerId="LiveId" clId="{97C93520-6695-4891-AF2B-6234FEF4F070}" dt="2022-05-23T00:15:20.028" v="3"/>
        <pc:sldMkLst>
          <pc:docMk/>
          <pc:sldMk cId="1789871546" sldId="275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1565153470" sldId="276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1528553630" sldId="277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994417776" sldId="278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3574469533" sldId="279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1886998197" sldId="280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890103916" sldId="281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3525646357" sldId="282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582803271" sldId="283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840648967" sldId="284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258965316" sldId="285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3559224786" sldId="286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3223766154" sldId="287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2112102612" sldId="288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1906337685" sldId="289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4024510163" sldId="290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4191596330" sldId="291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1174256795" sldId="292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3497687538" sldId="293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950184647" sldId="294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1116581560" sldId="296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807133528" sldId="297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885626542" sldId="298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1021013093" sldId="299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2674926732" sldId="300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2862168168" sldId="301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2073408421" sldId="302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1639077658" sldId="303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3224711019" sldId="304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3475646581" sldId="305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1410360219" sldId="306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2734595940" sldId="307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480791957" sldId="308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2087546182" sldId="309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3213770095" sldId="310"/>
        </pc:sldMkLst>
      </pc:sldChg>
      <pc:sldChg chg="add del ord">
        <pc:chgData name="Kevin Stilts" userId="99c6032548666723" providerId="LiveId" clId="{97C93520-6695-4891-AF2B-6234FEF4F070}" dt="2022-05-23T00:15:31.453" v="4" actId="47"/>
        <pc:sldMkLst>
          <pc:docMk/>
          <pc:sldMk cId="3245631474" sldId="311"/>
        </pc:sldMkLst>
      </pc:sldChg>
      <pc:sldChg chg="del">
        <pc:chgData name="Kevin Stilts" userId="99c6032548666723" providerId="LiveId" clId="{97C93520-6695-4891-AF2B-6234FEF4F070}" dt="2022-05-23T00:18:22.164" v="5" actId="47"/>
        <pc:sldMkLst>
          <pc:docMk/>
          <pc:sldMk cId="408609302" sldId="317"/>
        </pc:sldMkLst>
      </pc:sldChg>
      <pc:sldChg chg="del">
        <pc:chgData name="Kevin Stilts" userId="99c6032548666723" providerId="LiveId" clId="{97C93520-6695-4891-AF2B-6234FEF4F070}" dt="2022-05-23T00:18:22.164" v="5" actId="47"/>
        <pc:sldMkLst>
          <pc:docMk/>
          <pc:sldMk cId="141050610" sldId="318"/>
        </pc:sldMkLst>
      </pc:sldChg>
      <pc:sldChg chg="del">
        <pc:chgData name="Kevin Stilts" userId="99c6032548666723" providerId="LiveId" clId="{97C93520-6695-4891-AF2B-6234FEF4F070}" dt="2022-05-23T00:18:22.164" v="5" actId="47"/>
        <pc:sldMkLst>
          <pc:docMk/>
          <pc:sldMk cId="1693884694" sldId="319"/>
        </pc:sldMkLst>
      </pc:sldChg>
      <pc:sldChg chg="del">
        <pc:chgData name="Kevin Stilts" userId="99c6032548666723" providerId="LiveId" clId="{97C93520-6695-4891-AF2B-6234FEF4F070}" dt="2022-05-23T00:18:22.164" v="5" actId="47"/>
        <pc:sldMkLst>
          <pc:docMk/>
          <pc:sldMk cId="3470469500" sldId="320"/>
        </pc:sldMkLst>
      </pc:sldChg>
      <pc:sldChg chg="del">
        <pc:chgData name="Kevin Stilts" userId="99c6032548666723" providerId="LiveId" clId="{97C93520-6695-4891-AF2B-6234FEF4F070}" dt="2022-05-23T00:18:22.164" v="5" actId="47"/>
        <pc:sldMkLst>
          <pc:docMk/>
          <pc:sldMk cId="3351948544" sldId="321"/>
        </pc:sldMkLst>
      </pc:sldChg>
      <pc:sldChg chg="del">
        <pc:chgData name="Kevin Stilts" userId="99c6032548666723" providerId="LiveId" clId="{97C93520-6695-4891-AF2B-6234FEF4F070}" dt="2022-05-23T00:18:22.164" v="5" actId="47"/>
        <pc:sldMkLst>
          <pc:docMk/>
          <pc:sldMk cId="3493546393" sldId="322"/>
        </pc:sldMkLst>
      </pc:sldChg>
      <pc:sldChg chg="del">
        <pc:chgData name="Kevin Stilts" userId="99c6032548666723" providerId="LiveId" clId="{97C93520-6695-4891-AF2B-6234FEF4F070}" dt="2022-05-23T00:18:22.164" v="5" actId="47"/>
        <pc:sldMkLst>
          <pc:docMk/>
          <pc:sldMk cId="170166840" sldId="323"/>
        </pc:sldMkLst>
      </pc:sldChg>
      <pc:sldChg chg="del">
        <pc:chgData name="Kevin Stilts" userId="99c6032548666723" providerId="LiveId" clId="{97C93520-6695-4891-AF2B-6234FEF4F070}" dt="2022-05-23T00:18:22.164" v="5" actId="47"/>
        <pc:sldMkLst>
          <pc:docMk/>
          <pc:sldMk cId="2812206023" sldId="324"/>
        </pc:sldMkLst>
      </pc:sldChg>
      <pc:sldChg chg="del">
        <pc:chgData name="Kevin Stilts" userId="99c6032548666723" providerId="LiveId" clId="{97C93520-6695-4891-AF2B-6234FEF4F070}" dt="2022-05-23T00:18:22.164" v="5" actId="47"/>
        <pc:sldMkLst>
          <pc:docMk/>
          <pc:sldMk cId="2322872650" sldId="32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4"/>
          </a:xfrm>
          <a:prstGeom prst="rect">
            <a:avLst/>
          </a:prstGeom>
        </p:spPr>
        <p:txBody>
          <a:bodyPr vert="horz" lIns="94193" tIns="47097" rIns="94193" bIns="470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4"/>
          </a:xfrm>
          <a:prstGeom prst="rect">
            <a:avLst/>
          </a:prstGeom>
        </p:spPr>
        <p:txBody>
          <a:bodyPr vert="horz" lIns="94193" tIns="47097" rIns="94193" bIns="47097" rtlCol="0"/>
          <a:lstStyle>
            <a:lvl1pPr algn="r">
              <a:defRPr sz="1200"/>
            </a:lvl1pPr>
          </a:lstStyle>
          <a:p>
            <a:fld id="{A454D558-0D6D-419F-91BC-8759A03E2D8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3" tIns="47097" rIns="94193" bIns="4709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5"/>
            <a:ext cx="5679440" cy="3695462"/>
          </a:xfrm>
          <a:prstGeom prst="rect">
            <a:avLst/>
          </a:prstGeom>
        </p:spPr>
        <p:txBody>
          <a:bodyPr vert="horz" lIns="94193" tIns="47097" rIns="94193" bIns="4709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3"/>
          </a:xfrm>
          <a:prstGeom prst="rect">
            <a:avLst/>
          </a:prstGeom>
        </p:spPr>
        <p:txBody>
          <a:bodyPr vert="horz" lIns="94193" tIns="47097" rIns="94193" bIns="470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3"/>
          </a:xfrm>
          <a:prstGeom prst="rect">
            <a:avLst/>
          </a:prstGeom>
        </p:spPr>
        <p:txBody>
          <a:bodyPr vert="horz" lIns="94193" tIns="47097" rIns="94193" bIns="47097" rtlCol="0" anchor="b"/>
          <a:lstStyle>
            <a:lvl1pPr algn="r">
              <a:defRPr sz="1200"/>
            </a:lvl1pPr>
          </a:lstStyle>
          <a:p>
            <a:fld id="{CD70E9ED-24A8-4416-9B3D-305147313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6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0E9ED-24A8-4416-9B3D-3051473135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6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0E9ED-24A8-4416-9B3D-3051473135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35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70E9ED-24A8-4416-9B3D-30514731352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2342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70E9ED-24A8-4416-9B3D-30514731352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795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70E9ED-24A8-4416-9B3D-30514731352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8367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70E9ED-24A8-4416-9B3D-30514731352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9846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A610C-CBFD-4A98-9042-1929F205F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9A8B59-5EAF-4120-837A-9095F704C3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C8815-4AC3-4F66-9F99-FD2758702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6E37A-4BEA-4C0F-B597-60BC98B70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D8594-C4AC-42E5-BAEC-DCC6D6AD5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5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B1DA3-FA96-4213-B733-5221ABEAB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68E885-6734-4C37-B000-E93BE63E9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DBDEA-D78E-414B-867C-3A4B240F3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DED10-6966-449A-B37C-AE603C8C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B16F9-3916-4837-8CE0-CE3F94493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1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AE1D18-D1E6-4B0B-89D3-AE635E807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6424F-2782-472B-BA48-FF0E82676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E0EBC-8014-40F1-9146-2D46FC4B4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90BEA-9DF7-4278-9D78-ACD587131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D2B5E-DF52-410C-87B0-55DF3D459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6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AA05E-EF3F-4314-9DDA-F3826B36E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8C5C0-A9F4-464A-BCA5-81229BA8D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85351-CE9D-400E-A0D7-85A70F481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25B4A-EDC6-42B9-BA81-B257E7A2B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89E31-2E0F-47E1-BF72-31F4E8E4C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1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A58AD-DE9D-4F3D-B720-AC49CB388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75B42-F91C-4B2B-8F42-5DA40838A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49E71-CA54-4EBB-BA6D-9D35F05A9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E47E6-4493-4451-A2E8-D6CEB4B9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6192D-8742-4EB0-9F70-0A0D42BB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9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5CD53-B6A1-4D8C-9742-3B738D0BC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43B52-2129-4FA3-9A55-71F9503246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921CB-FEA4-4F63-9E27-AECF21E8F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1369B-0C86-4CA1-A4BE-BAEE012C6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04484-F271-401B-9363-CA4EA96DE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416D6-562A-43DD-B534-73B52B6F8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0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B67AD-989E-4464-B7E2-B5ADA5095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5892BE-9DBD-4841-AC58-5F5C1B7E3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416FF-6269-44E4-8F64-B718A9463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A2D4AF-F144-4F99-9B5C-533444B7C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4EB6AA-15A0-4258-B654-AAFD0BE788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0755D3-80C8-4011-80D7-B7288FEA5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C3E889-21A5-4C55-AB8A-332ABF84E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D60105-E919-4C36-8400-9AEDC3EE7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4ED94-5CE1-4E7C-B8F1-C9B06495B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883261-AFF7-4B65-9F78-29B747071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32D638-2997-408C-B1E5-1AF71869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61FF4-0B3B-4FC1-8A27-A7A49E82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1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826114-0825-4742-B0FB-0488328B9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5E90B6-BB19-46B8-B51C-FC2B35EBF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0D32F1-A7F0-4A69-8CA6-3CB1297F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0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D6980-A59B-4E37-B6DE-D46A9BFF8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25D3E-DC89-4D36-BE54-C4D150C2A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117EA9-B7F7-4D38-9D3A-2B1AF5F97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FDAF3-1923-4B9B-A202-4CFE272CB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FFB58-4BE2-4CA5-94CA-6C047376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6E7B8-4BB0-4628-86DB-B0A101476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7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D90B0-F343-41A1-849F-E7115B10A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11C043-1471-4F8B-B06E-781FF5AE15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7CF76B-C5FD-4C09-B26C-658170774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41F52-4ECC-4950-998A-9415F6EAB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C6452-18C3-4503-B647-3AAE76A43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3F07D-EA3F-4512-B9A7-DDE1EB8A4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15787D-9C5E-4EFB-84AE-915C28E79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44AE9-1E3D-44BC-B7AF-7A0271429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D0F60-9C76-4E7D-AE0B-F9585759F8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48328-D850-49D3-B276-09F208E8DE5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A93E2-2C5C-4251-BFB0-2291BB0CD2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8F376-C43E-44B4-A678-E48B36A76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7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987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0E95121-292D-4530-8E34-788178BA28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90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460F2-3295-438D-A522-67962C14A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Church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FDC51-6C16-4125-A22E-53122C10E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528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Matt 16:18 – “I Will build my Church”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Ekklesia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“called out”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 of darkness into Light  ( I Pet 2:9)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Fellowship of Christ  (I Cor 1:9) 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84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460F2-3295-438D-A522-67962C14A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Church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FDC51-6C16-4125-A22E-53122C10E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528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Christ is head (Eph 1:22, 23)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Body of Christ (Col 1:18)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Make known the “mystery”  (Eph 3:10)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Edify  (Eph 4:12-15)</a:t>
            </a:r>
          </a:p>
        </p:txBody>
      </p:sp>
    </p:spTree>
    <p:extLst>
      <p:ext uri="{BB962C8B-B14F-4D97-AF65-F5344CB8AC3E}">
        <p14:creationId xmlns:p14="http://schemas.microsoft.com/office/powerpoint/2010/main" val="157616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460F2-3295-438D-A522-67962C14A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Universal Church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FDC51-6C16-4125-A22E-53122C10E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528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Universal (Heb 12:22 - 24)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Organization 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Christ – Head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Church - Body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Added by God (Acts 2:47)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5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460F2-3295-438D-A522-67962C14A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Local Church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FDC51-6C16-4125-A22E-53122C10E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2050"/>
            <a:ext cx="10515600" cy="5014913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Many – By location 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Jerusalem (Acts 2)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Antioch (Acts 13)</a:t>
            </a:r>
          </a:p>
          <a:p>
            <a:pPr lvl="1"/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Derbe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, Lystra (Acts 14)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Philippi (Acts 16)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Ephesus, Smyrna, Pergamos, Thyatira, Sardis, Philadelphia, Laodicea (Rev 2)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Organization (Eph 4:11, 12)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Elders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Deacons (Acts 6, I Tim 3:8)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Evangelist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Teachers 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Membership (Acts 9:26)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52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4440</TotalTime>
  <Words>165</Words>
  <Application>Microsoft Office PowerPoint</Application>
  <PresentationFormat>Widescreen</PresentationFormat>
  <Paragraphs>45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Church </vt:lpstr>
      <vt:lpstr>Church </vt:lpstr>
      <vt:lpstr>Universal Church </vt:lpstr>
      <vt:lpstr>Local Church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Sullivan, Todd</dc:creator>
  <cp:lastModifiedBy>Kevin Stilts</cp:lastModifiedBy>
  <cp:revision>58</cp:revision>
  <cp:lastPrinted>2022-05-07T22:20:09Z</cp:lastPrinted>
  <dcterms:created xsi:type="dcterms:W3CDTF">2022-03-02T15:37:41Z</dcterms:created>
  <dcterms:modified xsi:type="dcterms:W3CDTF">2022-05-23T00:18:25Z</dcterms:modified>
</cp:coreProperties>
</file>