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56" r:id="rId3"/>
    <p:sldId id="301" r:id="rId4"/>
    <p:sldId id="302" r:id="rId5"/>
    <p:sldId id="303" r:id="rId6"/>
    <p:sldId id="292" r:id="rId7"/>
    <p:sldId id="299" r:id="rId8"/>
    <p:sldId id="300" r:id="rId9"/>
    <p:sldId id="298" r:id="rId10"/>
    <p:sldId id="304" r:id="rId11"/>
    <p:sldId id="305" r:id="rId12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74266" autoAdjust="0"/>
  </p:normalViewPr>
  <p:slideViewPr>
    <p:cSldViewPr snapToGrid="0">
      <p:cViewPr varScale="1">
        <p:scale>
          <a:sx n="68" d="100"/>
          <a:sy n="68" d="100"/>
        </p:scale>
        <p:origin x="8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28D5A2C5-3D59-40D9-A4D6-4F32CE7BD274}"/>
    <pc:docChg chg="delSld">
      <pc:chgData name="Kevin Stilts" userId="99c6032548666723" providerId="LiveId" clId="{28D5A2C5-3D59-40D9-A4D6-4F32CE7BD274}" dt="2022-05-08T21:01:50.582" v="0" actId="47"/>
      <pc:docMkLst>
        <pc:docMk/>
      </pc:docMkLst>
      <pc:sldChg chg="del">
        <pc:chgData name="Kevin Stilts" userId="99c6032548666723" providerId="LiveId" clId="{28D5A2C5-3D59-40D9-A4D6-4F32CE7BD274}" dt="2022-05-08T21:01:50.582" v="0" actId="47"/>
        <pc:sldMkLst>
          <pc:docMk/>
          <pc:sldMk cId="1410360219" sldId="306"/>
        </pc:sldMkLst>
      </pc:sldChg>
      <pc:sldChg chg="del">
        <pc:chgData name="Kevin Stilts" userId="99c6032548666723" providerId="LiveId" clId="{28D5A2C5-3D59-40D9-A4D6-4F32CE7BD274}" dt="2022-05-08T21:01:50.582" v="0" actId="47"/>
        <pc:sldMkLst>
          <pc:docMk/>
          <pc:sldMk cId="2734595940" sldId="307"/>
        </pc:sldMkLst>
      </pc:sldChg>
      <pc:sldChg chg="del">
        <pc:chgData name="Kevin Stilts" userId="99c6032548666723" providerId="LiveId" clId="{28D5A2C5-3D59-40D9-A4D6-4F32CE7BD274}" dt="2022-05-08T21:01:50.582" v="0" actId="47"/>
        <pc:sldMkLst>
          <pc:docMk/>
          <pc:sldMk cId="480791957" sldId="308"/>
        </pc:sldMkLst>
      </pc:sldChg>
      <pc:sldChg chg="del">
        <pc:chgData name="Kevin Stilts" userId="99c6032548666723" providerId="LiveId" clId="{28D5A2C5-3D59-40D9-A4D6-4F32CE7BD274}" dt="2022-05-08T21:01:50.582" v="0" actId="47"/>
        <pc:sldMkLst>
          <pc:docMk/>
          <pc:sldMk cId="2087546182" sldId="309"/>
        </pc:sldMkLst>
      </pc:sldChg>
      <pc:sldChg chg="del">
        <pc:chgData name="Kevin Stilts" userId="99c6032548666723" providerId="LiveId" clId="{28D5A2C5-3D59-40D9-A4D6-4F32CE7BD274}" dt="2022-05-08T21:01:50.582" v="0" actId="47"/>
        <pc:sldMkLst>
          <pc:docMk/>
          <pc:sldMk cId="3213770095" sldId="310"/>
        </pc:sldMkLst>
      </pc:sldChg>
      <pc:sldChg chg="del">
        <pc:chgData name="Kevin Stilts" userId="99c6032548666723" providerId="LiveId" clId="{28D5A2C5-3D59-40D9-A4D6-4F32CE7BD274}" dt="2022-05-08T21:01:50.582" v="0" actId="47"/>
        <pc:sldMkLst>
          <pc:docMk/>
          <pc:sldMk cId="3245631474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4"/>
          </a:xfrm>
          <a:prstGeom prst="rect">
            <a:avLst/>
          </a:prstGeom>
        </p:spPr>
        <p:txBody>
          <a:bodyPr vert="horz" lIns="94193" tIns="47097" rIns="94193" bIns="470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4"/>
          </a:xfrm>
          <a:prstGeom prst="rect">
            <a:avLst/>
          </a:prstGeom>
        </p:spPr>
        <p:txBody>
          <a:bodyPr vert="horz" lIns="94193" tIns="47097" rIns="94193" bIns="47097" rtlCol="0"/>
          <a:lstStyle>
            <a:lvl1pPr algn="r">
              <a:defRPr sz="1200"/>
            </a:lvl1pPr>
          </a:lstStyle>
          <a:p>
            <a:fld id="{A454D558-0D6D-419F-91BC-8759A03E2D8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3" tIns="47097" rIns="94193" bIns="470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5"/>
            <a:ext cx="5679440" cy="3695462"/>
          </a:xfrm>
          <a:prstGeom prst="rect">
            <a:avLst/>
          </a:prstGeom>
        </p:spPr>
        <p:txBody>
          <a:bodyPr vert="horz" lIns="94193" tIns="47097" rIns="94193" bIns="470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3"/>
          </a:xfrm>
          <a:prstGeom prst="rect">
            <a:avLst/>
          </a:prstGeom>
        </p:spPr>
        <p:txBody>
          <a:bodyPr vert="horz" lIns="94193" tIns="47097" rIns="94193" bIns="470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3"/>
          </a:xfrm>
          <a:prstGeom prst="rect">
            <a:avLst/>
          </a:prstGeom>
        </p:spPr>
        <p:txBody>
          <a:bodyPr vert="horz" lIns="94193" tIns="47097" rIns="94193" bIns="47097" rtlCol="0" anchor="b"/>
          <a:lstStyle>
            <a:lvl1pPr algn="r">
              <a:defRPr sz="1200"/>
            </a:lvl1pPr>
          </a:lstStyle>
          <a:p>
            <a:fld id="{CD70E9ED-24A8-4416-9B3D-305147313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0E9ED-24A8-4416-9B3D-3051473135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947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70E9ED-24A8-4416-9B3D-3051473135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75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55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0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3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06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3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0E9ED-24A8-4416-9B3D-3051473135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5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610C-CBFD-4A98-9042-1929F205F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A8B59-5EAF-4120-837A-9095F704C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C8815-4AC3-4F66-9F99-FD2758702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E37A-4BEA-4C0F-B597-60BC98B7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D8594-C4AC-42E5-BAEC-DCC6D6AD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5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1DA3-FA96-4213-B733-5221ABEA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8E885-6734-4C37-B000-E93BE63E9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BDEA-D78E-414B-867C-3A4B240F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DED10-6966-449A-B37C-AE603C8C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B16F9-3916-4837-8CE0-CE3F9449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E1D18-D1E6-4B0B-89D3-AE635E807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6424F-2782-472B-BA48-FF0E8267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E0EBC-8014-40F1-9146-2D46FC4B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90BEA-9DF7-4278-9D78-ACD58713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D2B5E-DF52-410C-87B0-55DF3D45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A05E-EF3F-4314-9DDA-F3826B36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8C5C0-A9F4-464A-BCA5-81229BA8D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85351-CE9D-400E-A0D7-85A70F48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25B4A-EDC6-42B9-BA81-B257E7A2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89E31-2E0F-47E1-BF72-31F4E8E4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A58AD-DE9D-4F3D-B720-AC49CB38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75B42-F91C-4B2B-8F42-5DA40838A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49E71-CA54-4EBB-BA6D-9D35F05A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E47E6-4493-4451-A2E8-D6CEB4B9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192D-8742-4EB0-9F70-0A0D42BB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CD53-B6A1-4D8C-9742-3B738D0B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3B52-2129-4FA3-9A55-71F950324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921CB-FEA4-4F63-9E27-AECF21E8F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1369B-0C86-4CA1-A4BE-BAEE012C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04484-F271-401B-9363-CA4EA96DE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416D6-562A-43DD-B534-73B52B6F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B67AD-989E-4464-B7E2-B5ADA509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892BE-9DBD-4841-AC58-5F5C1B7E3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416FF-6269-44E4-8F64-B718A9463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2D4AF-F144-4F99-9B5C-533444B7C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EB6AA-15A0-4258-B654-AAFD0BE78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755D3-80C8-4011-80D7-B7288FEA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3E889-21A5-4C55-AB8A-332ABF84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60105-E919-4C36-8400-9AEDC3EE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ED94-5CE1-4E7C-B8F1-C9B06495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83261-AFF7-4B65-9F78-29B747071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2D638-2997-408C-B1E5-1AF71869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61FF4-0B3B-4FC1-8A27-A7A49E82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1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26114-0825-4742-B0FB-0488328B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E90B6-BB19-46B8-B51C-FC2B35EB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D32F1-A7F0-4A69-8CA6-3CB1297F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0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6980-A59B-4E37-B6DE-D46A9BFF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5D3E-DC89-4D36-BE54-C4D150C2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17EA9-B7F7-4D38-9D3A-2B1AF5F97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FDAF3-1923-4B9B-A202-4CFE272C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FFB58-4BE2-4CA5-94CA-6C047376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6E7B8-4BB0-4628-86DB-B0A101476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90B0-F343-41A1-849F-E7115B10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1C043-1471-4F8B-B06E-781FF5AE1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CF76B-C5FD-4C09-B26C-658170774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41F52-4ECC-4950-998A-9415F6EA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C6452-18C3-4503-B647-3AAE76A4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3F07D-EA3F-4512-B9A7-DDE1EB8A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5787D-9C5E-4EFB-84AE-915C28E79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44AE9-1E3D-44BC-B7AF-7A0271429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D0F60-9C76-4E7D-AE0B-F9585759F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8328-D850-49D3-B276-09F208E8DE5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A93E2-2C5C-4251-BFB0-2291BB0CD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8F376-C43E-44B4-A678-E48B36A76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C1EAA-5264-49A3-91DD-AAE188CEF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871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Expediency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736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Sumphero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to be an advantage, profitable, expedient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 16:7 Nevertheless I tell you the truth; It is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expedient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you that I go away: for if I go not away, the Comforter will not come unto you; but if I depart, I will send him unto you.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71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Expediency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be lawful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Generic – not specified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Aid vs Addition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Edify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4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E95121-292D-4530-8E34-788178BA2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3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Acts 10 – Command, Necessary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Command:	Go Preach to Gentiles 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Vs 19 While Peter thought on the vision, the Spirit said unto him, Behold, three men seek thee. 20 Arise therefore, and get thee down, and </a:t>
            </a:r>
            <a:r>
              <a:rPr lang="en-US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go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with them, doubting nothing: for I have sent them.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Necessary Inference: Every Nation is accepted in Christ Kingdom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34 Then Peter opened his mouth, and said, Of a truth I </a:t>
            </a:r>
            <a:r>
              <a:rPr lang="en-US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perceive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that God is no respecter of persons: 35 But in every nation he that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feareth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him, and worketh righteousness, is accepted with him.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6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Traditions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Tradition of Man: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Mar 7:6 He answered and said to them, “Well did Isaiah prophesy of you hypocrites, as it is written: This people honors Me with their lips, But their heart is far from Me. 7 And in vain they worship Me, Teaching as doctrines the commandments of men.’  8 For laying aside the commandment of God, you hold the </a:t>
            </a:r>
            <a:r>
              <a:rPr lang="en-U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tradition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of men—[d]the washing of pitchers and cups, and many other such things you do.” 9 He said to them, “All too well you reject the commandment of God, that you may keep your tradition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Traditions taught by word or epistle: 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2:15 Therefore, brethren, stand fast and hold the </a:t>
            </a:r>
            <a:r>
              <a:rPr lang="en-US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traditions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which you were taught, whether by word or our epistle.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0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Command,  Example, Logical 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910"/>
            <a:ext cx="10515600" cy="49269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Command: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Paraggello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Order, charge, declare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3:10 – 12: 10 For even when we were with you, we commanded you this: If anyone will not work, neither shall he eat. 11 For we hear that there are some who walk among you in a disorderly manner, not working at all, but are busybodies. 12 Now those who are such we command and [c]exhort through our Lord Jesus Christ that they work in quietness and eat their own bread.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Tupos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model, pattern, manner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Phil 3:17 Brethren, join in following  my </a:t>
            </a:r>
            <a:r>
              <a:rPr lang="en-US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, and note those who so walk, as you have us for a pattern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 Cor 11:1 Be ye followers 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mimetes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; imitate) of me, even as I also am of Christ.</a:t>
            </a: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Inference: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Krino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determine, be of opinion, deem, think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Acts 15:19 Therefore I </a:t>
            </a:r>
            <a:r>
              <a:rPr lang="en-US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judge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that we should not trouble those from among the Gentiles who are turning to God,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7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Specific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73678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Limited to the specifications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Exclusive – excludes anything not specified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Acts 20:7  And upon the first day of the week, when the disciples came together to break bread, Paul preached unto them, ready to depart on the morrow; and continued his speech until midnight.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Specific or limited to first day of the week (Sunday) 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Excludes all other days (Mon – Sat)</a:t>
            </a:r>
          </a:p>
        </p:txBody>
      </p:sp>
    </p:spTree>
    <p:extLst>
      <p:ext uri="{BB962C8B-B14F-4D97-AF65-F5344CB8AC3E}">
        <p14:creationId xmlns:p14="http://schemas.microsoft.com/office/powerpoint/2010/main" val="117425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General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73678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specified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Inclusive – includes everything falling into a class or order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Acts 20:7  And upon the first day of the week, when the disciples came together to break bread, Paul preached unto them, ready to depart on the morrow; and continued his speech until midnight.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of day not specified – All hours in Sunday included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Location not specified – anywhere </a:t>
            </a:r>
          </a:p>
        </p:txBody>
      </p:sp>
    </p:spTree>
    <p:extLst>
      <p:ext uri="{BB962C8B-B14F-4D97-AF65-F5344CB8AC3E}">
        <p14:creationId xmlns:p14="http://schemas.microsoft.com/office/powerpoint/2010/main" val="102101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A5FD-341A-4A89-973A-2C32E9B1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or Specific?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B2407-595C-48B7-8DEF-D235CE32C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an ark (Gen 6:14-16)</a:t>
            </a:r>
          </a:p>
          <a:p>
            <a:pPr marL="0" indent="0">
              <a:buNone/>
            </a:pPr>
            <a:r>
              <a:rPr lang="en-US" dirty="0"/>
              <a:t>	Material? </a:t>
            </a:r>
          </a:p>
          <a:p>
            <a:pPr marL="0" indent="0">
              <a:buNone/>
            </a:pPr>
            <a:r>
              <a:rPr lang="en-US" dirty="0"/>
              <a:t>	Size?</a:t>
            </a:r>
          </a:p>
          <a:p>
            <a:pPr marL="0" indent="0">
              <a:buNone/>
            </a:pPr>
            <a:r>
              <a:rPr lang="en-US" dirty="0"/>
              <a:t>	Tools? </a:t>
            </a:r>
          </a:p>
          <a:p>
            <a:pPr marL="0" indent="0">
              <a:buNone/>
            </a:pPr>
            <a:r>
              <a:rPr lang="en-US" dirty="0"/>
              <a:t>	Levels?</a:t>
            </a:r>
          </a:p>
          <a:p>
            <a:pPr marL="0" indent="0">
              <a:buNone/>
            </a:pPr>
            <a:r>
              <a:rPr lang="en-US" dirty="0"/>
              <a:t>	Rooms?</a:t>
            </a:r>
          </a:p>
          <a:p>
            <a:pPr marL="0" indent="0">
              <a:buNone/>
            </a:pPr>
            <a:r>
              <a:rPr lang="en-US" dirty="0"/>
              <a:t>	Doors?</a:t>
            </a:r>
          </a:p>
          <a:p>
            <a:pPr marL="0" indent="0">
              <a:buNone/>
            </a:pPr>
            <a:r>
              <a:rPr lang="en-US" dirty="0"/>
              <a:t>	Windows?</a:t>
            </a:r>
          </a:p>
        </p:txBody>
      </p:sp>
    </p:spTree>
    <p:extLst>
      <p:ext uri="{BB962C8B-B14F-4D97-AF65-F5344CB8AC3E}">
        <p14:creationId xmlns:p14="http://schemas.microsoft.com/office/powerpoint/2010/main" val="267492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60F2-3295-438D-A522-67962C14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Binding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DC51-6C16-4125-A22E-53122C10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be “approved”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Consistent - remaining the same in all cases and at all times; unchanging in form or character.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Conversion – Baptism Acts 2:41; 8:12; 8:38; 9:18; 16:15; 16:33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Elders in every Church – Acts 14:23, 20:28; Tit :1:5; I Pet 5:2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Harmonious – must agree or “fit” with direct commands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Lords Supper  –  I Cor 10:16; I Cor 11:20; Acts 20:7;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Universal – applies to all everywhere and all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Water Baptism </a:t>
            </a:r>
          </a:p>
          <a:p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2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801</Words>
  <Application>Microsoft Office PowerPoint</Application>
  <PresentationFormat>Widescreen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Acts 10 – Command, Necessary Inference</vt:lpstr>
      <vt:lpstr>Traditions</vt:lpstr>
      <vt:lpstr>Command,  Example, Logical Conclusion </vt:lpstr>
      <vt:lpstr>Specific Authority</vt:lpstr>
      <vt:lpstr>General Authority</vt:lpstr>
      <vt:lpstr>General or Specific?</vt:lpstr>
      <vt:lpstr>Binding Examples</vt:lpstr>
      <vt:lpstr>Expediency </vt:lpstr>
      <vt:lpstr>Expediency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Todd</dc:creator>
  <cp:lastModifiedBy>Kevin Stilts</cp:lastModifiedBy>
  <cp:revision>56</cp:revision>
  <cp:lastPrinted>2022-05-07T22:20:09Z</cp:lastPrinted>
  <dcterms:created xsi:type="dcterms:W3CDTF">2022-03-02T15:37:41Z</dcterms:created>
  <dcterms:modified xsi:type="dcterms:W3CDTF">2022-05-08T21:01:52Z</dcterms:modified>
</cp:coreProperties>
</file>