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sldIdLst>
    <p:sldId id="256" r:id="rId2"/>
    <p:sldId id="329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83C6"/>
    <a:srgbClr val="75BDA7"/>
    <a:srgbClr val="58B6C0"/>
    <a:srgbClr val="349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CA2E3E-37FF-4B59-9C60-8184D08F8499}" v="16" dt="2022-03-05T22:48:38.9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2" d="100"/>
          <a:sy n="62" d="100"/>
        </p:scale>
        <p:origin x="585" y="60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Stilts" userId="99c6032548666723" providerId="LiveId" clId="{5ECA2E3E-37FF-4B59-9C60-8184D08F8499}"/>
    <pc:docChg chg="delSld modSld">
      <pc:chgData name="Kevin Stilts" userId="99c6032548666723" providerId="LiveId" clId="{5ECA2E3E-37FF-4B59-9C60-8184D08F8499}" dt="2022-03-05T22:48:38.986" v="85" actId="255"/>
      <pc:docMkLst>
        <pc:docMk/>
      </pc:docMkLst>
      <pc:sldChg chg="del">
        <pc:chgData name="Kevin Stilts" userId="99c6032548666723" providerId="LiveId" clId="{5ECA2E3E-37FF-4B59-9C60-8184D08F8499}" dt="2022-03-05T22:46:50.013" v="11" actId="47"/>
        <pc:sldMkLst>
          <pc:docMk/>
          <pc:sldMk cId="3326762572" sldId="259"/>
        </pc:sldMkLst>
      </pc:sldChg>
      <pc:sldChg chg="del">
        <pc:chgData name="Kevin Stilts" userId="99c6032548666723" providerId="LiveId" clId="{5ECA2E3E-37FF-4B59-9C60-8184D08F8499}" dt="2022-03-05T22:46:50.049" v="12" actId="47"/>
        <pc:sldMkLst>
          <pc:docMk/>
          <pc:sldMk cId="162302495" sldId="260"/>
        </pc:sldMkLst>
      </pc:sldChg>
      <pc:sldChg chg="del">
        <pc:chgData name="Kevin Stilts" userId="99c6032548666723" providerId="LiveId" clId="{5ECA2E3E-37FF-4B59-9C60-8184D08F8499}" dt="2022-03-05T22:46:51.319" v="19" actId="47"/>
        <pc:sldMkLst>
          <pc:docMk/>
          <pc:sldMk cId="1394354678" sldId="261"/>
        </pc:sldMkLst>
      </pc:sldChg>
      <pc:sldChg chg="del">
        <pc:chgData name="Kevin Stilts" userId="99c6032548666723" providerId="LiveId" clId="{5ECA2E3E-37FF-4B59-9C60-8184D08F8499}" dt="2022-03-05T22:46:51.466" v="20" actId="47"/>
        <pc:sldMkLst>
          <pc:docMk/>
          <pc:sldMk cId="1658265801" sldId="262"/>
        </pc:sldMkLst>
      </pc:sldChg>
      <pc:sldChg chg="del">
        <pc:chgData name="Kevin Stilts" userId="99c6032548666723" providerId="LiveId" clId="{5ECA2E3E-37FF-4B59-9C60-8184D08F8499}" dt="2022-03-05T22:46:48.463" v="3" actId="47"/>
        <pc:sldMkLst>
          <pc:docMk/>
          <pc:sldMk cId="1878652857" sldId="264"/>
        </pc:sldMkLst>
      </pc:sldChg>
      <pc:sldChg chg="del">
        <pc:chgData name="Kevin Stilts" userId="99c6032548666723" providerId="LiveId" clId="{5ECA2E3E-37FF-4B59-9C60-8184D08F8499}" dt="2022-03-05T22:46:48.542" v="4" actId="47"/>
        <pc:sldMkLst>
          <pc:docMk/>
          <pc:sldMk cId="1135901814" sldId="265"/>
        </pc:sldMkLst>
      </pc:sldChg>
      <pc:sldChg chg="del">
        <pc:chgData name="Kevin Stilts" userId="99c6032548666723" providerId="LiveId" clId="{5ECA2E3E-37FF-4B59-9C60-8184D08F8499}" dt="2022-03-05T22:46:48.683" v="5" actId="47"/>
        <pc:sldMkLst>
          <pc:docMk/>
          <pc:sldMk cId="3483446057" sldId="266"/>
        </pc:sldMkLst>
      </pc:sldChg>
      <pc:sldChg chg="del">
        <pc:chgData name="Kevin Stilts" userId="99c6032548666723" providerId="LiveId" clId="{5ECA2E3E-37FF-4B59-9C60-8184D08F8499}" dt="2022-03-05T22:46:48.855" v="6" actId="47"/>
        <pc:sldMkLst>
          <pc:docMk/>
          <pc:sldMk cId="725785225" sldId="267"/>
        </pc:sldMkLst>
      </pc:sldChg>
      <pc:sldChg chg="del">
        <pc:chgData name="Kevin Stilts" userId="99c6032548666723" providerId="LiveId" clId="{5ECA2E3E-37FF-4B59-9C60-8184D08F8499}" dt="2022-03-05T22:46:49.043" v="7" actId="47"/>
        <pc:sldMkLst>
          <pc:docMk/>
          <pc:sldMk cId="2136413096" sldId="268"/>
        </pc:sldMkLst>
      </pc:sldChg>
      <pc:sldChg chg="del">
        <pc:chgData name="Kevin Stilts" userId="99c6032548666723" providerId="LiveId" clId="{5ECA2E3E-37FF-4B59-9C60-8184D08F8499}" dt="2022-03-05T22:46:49.277" v="8" actId="47"/>
        <pc:sldMkLst>
          <pc:docMk/>
          <pc:sldMk cId="3980785837" sldId="269"/>
        </pc:sldMkLst>
      </pc:sldChg>
      <pc:sldChg chg="del">
        <pc:chgData name="Kevin Stilts" userId="99c6032548666723" providerId="LiveId" clId="{5ECA2E3E-37FF-4B59-9C60-8184D08F8499}" dt="2022-03-05T22:46:47.914" v="0" actId="47"/>
        <pc:sldMkLst>
          <pc:docMk/>
          <pc:sldMk cId="2499866987" sldId="271"/>
        </pc:sldMkLst>
      </pc:sldChg>
      <pc:sldChg chg="del">
        <pc:chgData name="Kevin Stilts" userId="99c6032548666723" providerId="LiveId" clId="{5ECA2E3E-37FF-4B59-9C60-8184D08F8499}" dt="2022-03-05T22:46:48.070" v="1" actId="47"/>
        <pc:sldMkLst>
          <pc:docMk/>
          <pc:sldMk cId="2706030167" sldId="272"/>
        </pc:sldMkLst>
      </pc:sldChg>
      <pc:sldChg chg="del">
        <pc:chgData name="Kevin Stilts" userId="99c6032548666723" providerId="LiveId" clId="{5ECA2E3E-37FF-4B59-9C60-8184D08F8499}" dt="2022-03-05T22:46:49.967" v="10" actId="47"/>
        <pc:sldMkLst>
          <pc:docMk/>
          <pc:sldMk cId="2672775244" sldId="273"/>
        </pc:sldMkLst>
      </pc:sldChg>
      <pc:sldChg chg="del">
        <pc:chgData name="Kevin Stilts" userId="99c6032548666723" providerId="LiveId" clId="{5ECA2E3E-37FF-4B59-9C60-8184D08F8499}" dt="2022-03-05T22:46:49.497" v="9" actId="47"/>
        <pc:sldMkLst>
          <pc:docMk/>
          <pc:sldMk cId="2954488661" sldId="274"/>
        </pc:sldMkLst>
      </pc:sldChg>
      <pc:sldChg chg="del">
        <pc:chgData name="Kevin Stilts" userId="99c6032548666723" providerId="LiveId" clId="{5ECA2E3E-37FF-4B59-9C60-8184D08F8499}" dt="2022-03-05T22:46:50.092" v="13" actId="47"/>
        <pc:sldMkLst>
          <pc:docMk/>
          <pc:sldMk cId="167991027" sldId="275"/>
        </pc:sldMkLst>
      </pc:sldChg>
      <pc:sldChg chg="del">
        <pc:chgData name="Kevin Stilts" userId="99c6032548666723" providerId="LiveId" clId="{5ECA2E3E-37FF-4B59-9C60-8184D08F8499}" dt="2022-03-05T22:46:50.170" v="14" actId="47"/>
        <pc:sldMkLst>
          <pc:docMk/>
          <pc:sldMk cId="3616526016" sldId="276"/>
        </pc:sldMkLst>
      </pc:sldChg>
      <pc:sldChg chg="del">
        <pc:chgData name="Kevin Stilts" userId="99c6032548666723" providerId="LiveId" clId="{5ECA2E3E-37FF-4B59-9C60-8184D08F8499}" dt="2022-03-05T22:46:50.343" v="15" actId="47"/>
        <pc:sldMkLst>
          <pc:docMk/>
          <pc:sldMk cId="3910153602" sldId="277"/>
        </pc:sldMkLst>
      </pc:sldChg>
      <pc:sldChg chg="del">
        <pc:chgData name="Kevin Stilts" userId="99c6032548666723" providerId="LiveId" clId="{5ECA2E3E-37FF-4B59-9C60-8184D08F8499}" dt="2022-03-05T22:46:50.538" v="16" actId="47"/>
        <pc:sldMkLst>
          <pc:docMk/>
          <pc:sldMk cId="2727281942" sldId="278"/>
        </pc:sldMkLst>
      </pc:sldChg>
      <pc:sldChg chg="del">
        <pc:chgData name="Kevin Stilts" userId="99c6032548666723" providerId="LiveId" clId="{5ECA2E3E-37FF-4B59-9C60-8184D08F8499}" dt="2022-03-05T22:46:51.001" v="17" actId="47"/>
        <pc:sldMkLst>
          <pc:docMk/>
          <pc:sldMk cId="2304720690" sldId="279"/>
        </pc:sldMkLst>
      </pc:sldChg>
      <pc:sldChg chg="del">
        <pc:chgData name="Kevin Stilts" userId="99c6032548666723" providerId="LiveId" clId="{5ECA2E3E-37FF-4B59-9C60-8184D08F8499}" dt="2022-03-05T22:46:51.144" v="18" actId="47"/>
        <pc:sldMkLst>
          <pc:docMk/>
          <pc:sldMk cId="1703041025" sldId="280"/>
        </pc:sldMkLst>
      </pc:sldChg>
      <pc:sldChg chg="del">
        <pc:chgData name="Kevin Stilts" userId="99c6032548666723" providerId="LiveId" clId="{5ECA2E3E-37FF-4B59-9C60-8184D08F8499}" dt="2022-03-05T22:46:48.274" v="2" actId="47"/>
        <pc:sldMkLst>
          <pc:docMk/>
          <pc:sldMk cId="3442008713" sldId="281"/>
        </pc:sldMkLst>
      </pc:sldChg>
      <pc:sldChg chg="del">
        <pc:chgData name="Kevin Stilts" userId="99c6032548666723" providerId="LiveId" clId="{5ECA2E3E-37FF-4B59-9C60-8184D08F8499}" dt="2022-03-05T22:46:51.638" v="21" actId="47"/>
        <pc:sldMkLst>
          <pc:docMk/>
          <pc:sldMk cId="2568279889" sldId="282"/>
        </pc:sldMkLst>
      </pc:sldChg>
      <pc:sldChg chg="del">
        <pc:chgData name="Kevin Stilts" userId="99c6032548666723" providerId="LiveId" clId="{5ECA2E3E-37FF-4B59-9C60-8184D08F8499}" dt="2022-03-05T22:46:51.811" v="22" actId="47"/>
        <pc:sldMkLst>
          <pc:docMk/>
          <pc:sldMk cId="3502624166" sldId="284"/>
        </pc:sldMkLst>
      </pc:sldChg>
      <pc:sldChg chg="del">
        <pc:chgData name="Kevin Stilts" userId="99c6032548666723" providerId="LiveId" clId="{5ECA2E3E-37FF-4B59-9C60-8184D08F8499}" dt="2022-03-05T22:46:51.952" v="23" actId="47"/>
        <pc:sldMkLst>
          <pc:docMk/>
          <pc:sldMk cId="1164143580" sldId="285"/>
        </pc:sldMkLst>
      </pc:sldChg>
      <pc:sldChg chg="del">
        <pc:chgData name="Kevin Stilts" userId="99c6032548666723" providerId="LiveId" clId="{5ECA2E3E-37FF-4B59-9C60-8184D08F8499}" dt="2022-03-05T22:46:52.140" v="24" actId="47"/>
        <pc:sldMkLst>
          <pc:docMk/>
          <pc:sldMk cId="2876382087" sldId="286"/>
        </pc:sldMkLst>
      </pc:sldChg>
      <pc:sldChg chg="del">
        <pc:chgData name="Kevin Stilts" userId="99c6032548666723" providerId="LiveId" clId="{5ECA2E3E-37FF-4B59-9C60-8184D08F8499}" dt="2022-03-05T22:46:52.281" v="25" actId="47"/>
        <pc:sldMkLst>
          <pc:docMk/>
          <pc:sldMk cId="1782254208" sldId="287"/>
        </pc:sldMkLst>
      </pc:sldChg>
      <pc:sldChg chg="del">
        <pc:chgData name="Kevin Stilts" userId="99c6032548666723" providerId="LiveId" clId="{5ECA2E3E-37FF-4B59-9C60-8184D08F8499}" dt="2022-03-05T22:46:52.454" v="26" actId="47"/>
        <pc:sldMkLst>
          <pc:docMk/>
          <pc:sldMk cId="2743798330" sldId="288"/>
        </pc:sldMkLst>
      </pc:sldChg>
      <pc:sldChg chg="del">
        <pc:chgData name="Kevin Stilts" userId="99c6032548666723" providerId="LiveId" clId="{5ECA2E3E-37FF-4B59-9C60-8184D08F8499}" dt="2022-03-05T22:46:52.657" v="27" actId="47"/>
        <pc:sldMkLst>
          <pc:docMk/>
          <pc:sldMk cId="1777094825" sldId="289"/>
        </pc:sldMkLst>
      </pc:sldChg>
      <pc:sldChg chg="del">
        <pc:chgData name="Kevin Stilts" userId="99c6032548666723" providerId="LiveId" clId="{5ECA2E3E-37FF-4B59-9C60-8184D08F8499}" dt="2022-03-05T22:46:53.197" v="28" actId="47"/>
        <pc:sldMkLst>
          <pc:docMk/>
          <pc:sldMk cId="2030579668" sldId="290"/>
        </pc:sldMkLst>
      </pc:sldChg>
      <pc:sldChg chg="del">
        <pc:chgData name="Kevin Stilts" userId="99c6032548666723" providerId="LiveId" clId="{5ECA2E3E-37FF-4B59-9C60-8184D08F8499}" dt="2022-03-05T22:46:53.354" v="29" actId="47"/>
        <pc:sldMkLst>
          <pc:docMk/>
          <pc:sldMk cId="1930900716" sldId="291"/>
        </pc:sldMkLst>
      </pc:sldChg>
      <pc:sldChg chg="del">
        <pc:chgData name="Kevin Stilts" userId="99c6032548666723" providerId="LiveId" clId="{5ECA2E3E-37FF-4B59-9C60-8184D08F8499}" dt="2022-03-05T22:46:53.555" v="30" actId="47"/>
        <pc:sldMkLst>
          <pc:docMk/>
          <pc:sldMk cId="533422639" sldId="292"/>
        </pc:sldMkLst>
      </pc:sldChg>
      <pc:sldChg chg="del">
        <pc:chgData name="Kevin Stilts" userId="99c6032548666723" providerId="LiveId" clId="{5ECA2E3E-37FF-4B59-9C60-8184D08F8499}" dt="2022-03-05T22:46:53.684" v="31" actId="47"/>
        <pc:sldMkLst>
          <pc:docMk/>
          <pc:sldMk cId="1306306162" sldId="293"/>
        </pc:sldMkLst>
      </pc:sldChg>
      <pc:sldChg chg="del">
        <pc:chgData name="Kevin Stilts" userId="99c6032548666723" providerId="LiveId" clId="{5ECA2E3E-37FF-4B59-9C60-8184D08F8499}" dt="2022-03-05T22:46:53.841" v="32" actId="47"/>
        <pc:sldMkLst>
          <pc:docMk/>
          <pc:sldMk cId="3226297085" sldId="294"/>
        </pc:sldMkLst>
      </pc:sldChg>
      <pc:sldChg chg="del">
        <pc:chgData name="Kevin Stilts" userId="99c6032548666723" providerId="LiveId" clId="{5ECA2E3E-37FF-4B59-9C60-8184D08F8499}" dt="2022-03-05T22:46:54.530" v="33" actId="47"/>
        <pc:sldMkLst>
          <pc:docMk/>
          <pc:sldMk cId="550282400" sldId="295"/>
        </pc:sldMkLst>
      </pc:sldChg>
      <pc:sldChg chg="del">
        <pc:chgData name="Kevin Stilts" userId="99c6032548666723" providerId="LiveId" clId="{5ECA2E3E-37FF-4B59-9C60-8184D08F8499}" dt="2022-03-05T22:46:55.383" v="34" actId="47"/>
        <pc:sldMkLst>
          <pc:docMk/>
          <pc:sldMk cId="4117272340" sldId="296"/>
        </pc:sldMkLst>
      </pc:sldChg>
      <pc:sldChg chg="del">
        <pc:chgData name="Kevin Stilts" userId="99c6032548666723" providerId="LiveId" clId="{5ECA2E3E-37FF-4B59-9C60-8184D08F8499}" dt="2022-03-05T22:46:55.600" v="35" actId="47"/>
        <pc:sldMkLst>
          <pc:docMk/>
          <pc:sldMk cId="1159957324" sldId="297"/>
        </pc:sldMkLst>
      </pc:sldChg>
      <pc:sldChg chg="del">
        <pc:chgData name="Kevin Stilts" userId="99c6032548666723" providerId="LiveId" clId="{5ECA2E3E-37FF-4B59-9C60-8184D08F8499}" dt="2022-03-05T22:46:55.735" v="36" actId="47"/>
        <pc:sldMkLst>
          <pc:docMk/>
          <pc:sldMk cId="2388496421" sldId="298"/>
        </pc:sldMkLst>
      </pc:sldChg>
      <pc:sldChg chg="del">
        <pc:chgData name="Kevin Stilts" userId="99c6032548666723" providerId="LiveId" clId="{5ECA2E3E-37FF-4B59-9C60-8184D08F8499}" dt="2022-03-05T22:46:55.876" v="37" actId="47"/>
        <pc:sldMkLst>
          <pc:docMk/>
          <pc:sldMk cId="909308754" sldId="299"/>
        </pc:sldMkLst>
      </pc:sldChg>
      <pc:sldChg chg="del">
        <pc:chgData name="Kevin Stilts" userId="99c6032548666723" providerId="LiveId" clId="{5ECA2E3E-37FF-4B59-9C60-8184D08F8499}" dt="2022-03-05T22:46:56.058" v="38" actId="47"/>
        <pc:sldMkLst>
          <pc:docMk/>
          <pc:sldMk cId="3373185831" sldId="300"/>
        </pc:sldMkLst>
      </pc:sldChg>
      <pc:sldChg chg="del">
        <pc:chgData name="Kevin Stilts" userId="99c6032548666723" providerId="LiveId" clId="{5ECA2E3E-37FF-4B59-9C60-8184D08F8499}" dt="2022-03-05T22:46:56.236" v="39" actId="47"/>
        <pc:sldMkLst>
          <pc:docMk/>
          <pc:sldMk cId="932358045" sldId="301"/>
        </pc:sldMkLst>
      </pc:sldChg>
      <pc:sldChg chg="del">
        <pc:chgData name="Kevin Stilts" userId="99c6032548666723" providerId="LiveId" clId="{5ECA2E3E-37FF-4B59-9C60-8184D08F8499}" dt="2022-03-05T22:46:56.408" v="40" actId="47"/>
        <pc:sldMkLst>
          <pc:docMk/>
          <pc:sldMk cId="3339372386" sldId="302"/>
        </pc:sldMkLst>
      </pc:sldChg>
      <pc:sldChg chg="del">
        <pc:chgData name="Kevin Stilts" userId="99c6032548666723" providerId="LiveId" clId="{5ECA2E3E-37FF-4B59-9C60-8184D08F8499}" dt="2022-03-05T22:46:56.627" v="41" actId="47"/>
        <pc:sldMkLst>
          <pc:docMk/>
          <pc:sldMk cId="2602752515" sldId="303"/>
        </pc:sldMkLst>
      </pc:sldChg>
      <pc:sldChg chg="del">
        <pc:chgData name="Kevin Stilts" userId="99c6032548666723" providerId="LiveId" clId="{5ECA2E3E-37FF-4B59-9C60-8184D08F8499}" dt="2022-03-05T22:46:57.051" v="42" actId="47"/>
        <pc:sldMkLst>
          <pc:docMk/>
          <pc:sldMk cId="1396841645" sldId="304"/>
        </pc:sldMkLst>
      </pc:sldChg>
      <pc:sldChg chg="del">
        <pc:chgData name="Kevin Stilts" userId="99c6032548666723" providerId="LiveId" clId="{5ECA2E3E-37FF-4B59-9C60-8184D08F8499}" dt="2022-03-05T22:46:57.208" v="43" actId="47"/>
        <pc:sldMkLst>
          <pc:docMk/>
          <pc:sldMk cId="2575013363" sldId="305"/>
        </pc:sldMkLst>
      </pc:sldChg>
      <pc:sldChg chg="del">
        <pc:chgData name="Kevin Stilts" userId="99c6032548666723" providerId="LiveId" clId="{5ECA2E3E-37FF-4B59-9C60-8184D08F8499}" dt="2022-03-05T22:46:57.365" v="44" actId="47"/>
        <pc:sldMkLst>
          <pc:docMk/>
          <pc:sldMk cId="4212091166" sldId="306"/>
        </pc:sldMkLst>
      </pc:sldChg>
      <pc:sldChg chg="del">
        <pc:chgData name="Kevin Stilts" userId="99c6032548666723" providerId="LiveId" clId="{5ECA2E3E-37FF-4B59-9C60-8184D08F8499}" dt="2022-03-05T22:46:57.538" v="45" actId="47"/>
        <pc:sldMkLst>
          <pc:docMk/>
          <pc:sldMk cId="2723903955" sldId="307"/>
        </pc:sldMkLst>
      </pc:sldChg>
      <pc:sldChg chg="del">
        <pc:chgData name="Kevin Stilts" userId="99c6032548666723" providerId="LiveId" clId="{5ECA2E3E-37FF-4B59-9C60-8184D08F8499}" dt="2022-03-05T22:46:58.009" v="46" actId="47"/>
        <pc:sldMkLst>
          <pc:docMk/>
          <pc:sldMk cId="3073372228" sldId="308"/>
        </pc:sldMkLst>
      </pc:sldChg>
      <pc:sldChg chg="del">
        <pc:chgData name="Kevin Stilts" userId="99c6032548666723" providerId="LiveId" clId="{5ECA2E3E-37FF-4B59-9C60-8184D08F8499}" dt="2022-03-05T22:46:58.165" v="47" actId="47"/>
        <pc:sldMkLst>
          <pc:docMk/>
          <pc:sldMk cId="3057881342" sldId="309"/>
        </pc:sldMkLst>
      </pc:sldChg>
      <pc:sldChg chg="del">
        <pc:chgData name="Kevin Stilts" userId="99c6032548666723" providerId="LiveId" clId="{5ECA2E3E-37FF-4B59-9C60-8184D08F8499}" dt="2022-03-05T22:46:58.354" v="48" actId="47"/>
        <pc:sldMkLst>
          <pc:docMk/>
          <pc:sldMk cId="197176981" sldId="310"/>
        </pc:sldMkLst>
      </pc:sldChg>
      <pc:sldChg chg="del">
        <pc:chgData name="Kevin Stilts" userId="99c6032548666723" providerId="LiveId" clId="{5ECA2E3E-37FF-4B59-9C60-8184D08F8499}" dt="2022-03-05T22:46:58.511" v="49" actId="47"/>
        <pc:sldMkLst>
          <pc:docMk/>
          <pc:sldMk cId="3800219195" sldId="311"/>
        </pc:sldMkLst>
      </pc:sldChg>
      <pc:sldChg chg="del">
        <pc:chgData name="Kevin Stilts" userId="99c6032548666723" providerId="LiveId" clId="{5ECA2E3E-37FF-4B59-9C60-8184D08F8499}" dt="2022-03-05T22:46:58.982" v="50" actId="47"/>
        <pc:sldMkLst>
          <pc:docMk/>
          <pc:sldMk cId="3883677874" sldId="312"/>
        </pc:sldMkLst>
      </pc:sldChg>
      <pc:sldChg chg="del">
        <pc:chgData name="Kevin Stilts" userId="99c6032548666723" providerId="LiveId" clId="{5ECA2E3E-37FF-4B59-9C60-8184D08F8499}" dt="2022-03-05T22:47:00.451" v="51" actId="47"/>
        <pc:sldMkLst>
          <pc:docMk/>
          <pc:sldMk cId="238031885" sldId="313"/>
        </pc:sldMkLst>
      </pc:sldChg>
      <pc:sldChg chg="del">
        <pc:chgData name="Kevin Stilts" userId="99c6032548666723" providerId="LiveId" clId="{5ECA2E3E-37FF-4B59-9C60-8184D08F8499}" dt="2022-03-05T22:47:00.623" v="52" actId="47"/>
        <pc:sldMkLst>
          <pc:docMk/>
          <pc:sldMk cId="4266462791" sldId="314"/>
        </pc:sldMkLst>
      </pc:sldChg>
      <pc:sldChg chg="del">
        <pc:chgData name="Kevin Stilts" userId="99c6032548666723" providerId="LiveId" clId="{5ECA2E3E-37FF-4B59-9C60-8184D08F8499}" dt="2022-03-05T22:47:00.796" v="53" actId="47"/>
        <pc:sldMkLst>
          <pc:docMk/>
          <pc:sldMk cId="260910629" sldId="315"/>
        </pc:sldMkLst>
      </pc:sldChg>
      <pc:sldChg chg="del">
        <pc:chgData name="Kevin Stilts" userId="99c6032548666723" providerId="LiveId" clId="{5ECA2E3E-37FF-4B59-9C60-8184D08F8499}" dt="2022-03-05T22:47:00.981" v="54" actId="47"/>
        <pc:sldMkLst>
          <pc:docMk/>
          <pc:sldMk cId="1316786693" sldId="316"/>
        </pc:sldMkLst>
      </pc:sldChg>
      <pc:sldChg chg="del">
        <pc:chgData name="Kevin Stilts" userId="99c6032548666723" providerId="LiveId" clId="{5ECA2E3E-37FF-4B59-9C60-8184D08F8499}" dt="2022-03-05T22:47:01.159" v="55" actId="47"/>
        <pc:sldMkLst>
          <pc:docMk/>
          <pc:sldMk cId="4251138749" sldId="317"/>
        </pc:sldMkLst>
      </pc:sldChg>
      <pc:sldChg chg="del">
        <pc:chgData name="Kevin Stilts" userId="99c6032548666723" providerId="LiveId" clId="{5ECA2E3E-37FF-4B59-9C60-8184D08F8499}" dt="2022-03-05T22:47:01.927" v="57" actId="47"/>
        <pc:sldMkLst>
          <pc:docMk/>
          <pc:sldMk cId="1793546961" sldId="318"/>
        </pc:sldMkLst>
      </pc:sldChg>
      <pc:sldChg chg="del">
        <pc:chgData name="Kevin Stilts" userId="99c6032548666723" providerId="LiveId" clId="{5ECA2E3E-37FF-4B59-9C60-8184D08F8499}" dt="2022-03-05T22:47:01.299" v="56" actId="47"/>
        <pc:sldMkLst>
          <pc:docMk/>
          <pc:sldMk cId="1934375608" sldId="319"/>
        </pc:sldMkLst>
      </pc:sldChg>
      <pc:sldChg chg="del">
        <pc:chgData name="Kevin Stilts" userId="99c6032548666723" providerId="LiveId" clId="{5ECA2E3E-37FF-4B59-9C60-8184D08F8499}" dt="2022-03-05T22:47:02.178" v="58" actId="47"/>
        <pc:sldMkLst>
          <pc:docMk/>
          <pc:sldMk cId="101739809" sldId="320"/>
        </pc:sldMkLst>
      </pc:sldChg>
      <pc:sldChg chg="del">
        <pc:chgData name="Kevin Stilts" userId="99c6032548666723" providerId="LiveId" clId="{5ECA2E3E-37FF-4B59-9C60-8184D08F8499}" dt="2022-03-05T22:47:02.555" v="59" actId="47"/>
        <pc:sldMkLst>
          <pc:docMk/>
          <pc:sldMk cId="2410188520" sldId="321"/>
        </pc:sldMkLst>
      </pc:sldChg>
      <pc:sldChg chg="del">
        <pc:chgData name="Kevin Stilts" userId="99c6032548666723" providerId="LiveId" clId="{5ECA2E3E-37FF-4B59-9C60-8184D08F8499}" dt="2022-03-05T22:47:03.256" v="60" actId="47"/>
        <pc:sldMkLst>
          <pc:docMk/>
          <pc:sldMk cId="196353227" sldId="322"/>
        </pc:sldMkLst>
      </pc:sldChg>
      <pc:sldChg chg="del">
        <pc:chgData name="Kevin Stilts" userId="99c6032548666723" providerId="LiveId" clId="{5ECA2E3E-37FF-4B59-9C60-8184D08F8499}" dt="2022-03-05T22:47:03.511" v="61" actId="47"/>
        <pc:sldMkLst>
          <pc:docMk/>
          <pc:sldMk cId="1288232608" sldId="323"/>
        </pc:sldMkLst>
      </pc:sldChg>
      <pc:sldChg chg="del">
        <pc:chgData name="Kevin Stilts" userId="99c6032548666723" providerId="LiveId" clId="{5ECA2E3E-37FF-4B59-9C60-8184D08F8499}" dt="2022-03-05T22:47:03.777" v="62" actId="47"/>
        <pc:sldMkLst>
          <pc:docMk/>
          <pc:sldMk cId="748989823" sldId="324"/>
        </pc:sldMkLst>
      </pc:sldChg>
      <pc:sldChg chg="del">
        <pc:chgData name="Kevin Stilts" userId="99c6032548666723" providerId="LiveId" clId="{5ECA2E3E-37FF-4B59-9C60-8184D08F8499}" dt="2022-03-05T22:47:04.967" v="63" actId="47"/>
        <pc:sldMkLst>
          <pc:docMk/>
          <pc:sldMk cId="601919801" sldId="325"/>
        </pc:sldMkLst>
      </pc:sldChg>
      <pc:sldChg chg="del">
        <pc:chgData name="Kevin Stilts" userId="99c6032548666723" providerId="LiveId" clId="{5ECA2E3E-37FF-4B59-9C60-8184D08F8499}" dt="2022-03-05T22:47:05.344" v="64" actId="47"/>
        <pc:sldMkLst>
          <pc:docMk/>
          <pc:sldMk cId="2398289183" sldId="326"/>
        </pc:sldMkLst>
      </pc:sldChg>
      <pc:sldChg chg="del">
        <pc:chgData name="Kevin Stilts" userId="99c6032548666723" providerId="LiveId" clId="{5ECA2E3E-37FF-4B59-9C60-8184D08F8499}" dt="2022-03-05T22:47:06.035" v="65" actId="47"/>
        <pc:sldMkLst>
          <pc:docMk/>
          <pc:sldMk cId="906264265" sldId="327"/>
        </pc:sldMkLst>
      </pc:sldChg>
      <pc:sldChg chg="del">
        <pc:chgData name="Kevin Stilts" userId="99c6032548666723" providerId="LiveId" clId="{5ECA2E3E-37FF-4B59-9C60-8184D08F8499}" dt="2022-03-05T22:47:06.791" v="66" actId="47"/>
        <pc:sldMkLst>
          <pc:docMk/>
          <pc:sldMk cId="1406830314" sldId="328"/>
        </pc:sldMkLst>
      </pc:sldChg>
      <pc:sldChg chg="del">
        <pc:chgData name="Kevin Stilts" userId="99c6032548666723" providerId="LiveId" clId="{5ECA2E3E-37FF-4B59-9C60-8184D08F8499}" dt="2022-03-05T22:47:10.115" v="67" actId="47"/>
        <pc:sldMkLst>
          <pc:docMk/>
          <pc:sldMk cId="2451653094" sldId="330"/>
        </pc:sldMkLst>
      </pc:sldChg>
      <pc:sldChg chg="del">
        <pc:chgData name="Kevin Stilts" userId="99c6032548666723" providerId="LiveId" clId="{5ECA2E3E-37FF-4B59-9C60-8184D08F8499}" dt="2022-03-05T22:47:10.701" v="68" actId="47"/>
        <pc:sldMkLst>
          <pc:docMk/>
          <pc:sldMk cId="388349015" sldId="332"/>
        </pc:sldMkLst>
      </pc:sldChg>
      <pc:sldChg chg="del">
        <pc:chgData name="Kevin Stilts" userId="99c6032548666723" providerId="LiveId" clId="{5ECA2E3E-37FF-4B59-9C60-8184D08F8499}" dt="2022-03-05T22:47:11.456" v="69" actId="47"/>
        <pc:sldMkLst>
          <pc:docMk/>
          <pc:sldMk cId="2180537308" sldId="333"/>
        </pc:sldMkLst>
      </pc:sldChg>
      <pc:sldChg chg="modAnim">
        <pc:chgData name="Kevin Stilts" userId="99c6032548666723" providerId="LiveId" clId="{5ECA2E3E-37FF-4B59-9C60-8184D08F8499}" dt="2022-03-05T22:47:23.811" v="70"/>
        <pc:sldMkLst>
          <pc:docMk/>
          <pc:sldMk cId="4091124127" sldId="334"/>
        </pc:sldMkLst>
      </pc:sldChg>
      <pc:sldChg chg="modSp modAnim">
        <pc:chgData name="Kevin Stilts" userId="99c6032548666723" providerId="LiveId" clId="{5ECA2E3E-37FF-4B59-9C60-8184D08F8499}" dt="2022-03-05T22:48:38.986" v="85" actId="255"/>
        <pc:sldMkLst>
          <pc:docMk/>
          <pc:sldMk cId="3217775186" sldId="335"/>
        </pc:sldMkLst>
        <pc:spChg chg="mod">
          <ac:chgData name="Kevin Stilts" userId="99c6032548666723" providerId="LiveId" clId="{5ECA2E3E-37FF-4B59-9C60-8184D08F8499}" dt="2022-03-05T22:48:38.986" v="85" actId="255"/>
          <ac:spMkLst>
            <pc:docMk/>
            <pc:sldMk cId="3217775186" sldId="335"/>
            <ac:spMk id="21" creationId="{560C6F29-D12B-4F51-B6AA-8D76FE48C9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43DE1-D0B0-434F-B115-91CAFF3A7D4B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7B544-0B25-416E-80E6-720A58213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72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4481-9768-4A02-A0B1-767D47A884C8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F23B-DCE0-4C5D-B5B7-541606C0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4481-9768-4A02-A0B1-767D47A884C8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F23B-DCE0-4C5D-B5B7-541606C0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25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4481-9768-4A02-A0B1-767D47A884C8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F23B-DCE0-4C5D-B5B7-541606C0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40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4481-9768-4A02-A0B1-767D47A884C8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F23B-DCE0-4C5D-B5B7-541606C0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0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4481-9768-4A02-A0B1-767D47A884C8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F23B-DCE0-4C5D-B5B7-541606C0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34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4481-9768-4A02-A0B1-767D47A884C8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F23B-DCE0-4C5D-B5B7-541606C0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4481-9768-4A02-A0B1-767D47A884C8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F23B-DCE0-4C5D-B5B7-541606C0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97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4481-9768-4A02-A0B1-767D47A884C8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F23B-DCE0-4C5D-B5B7-541606C0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94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4481-9768-4A02-A0B1-767D47A884C8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F23B-DCE0-4C5D-B5B7-541606C0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19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4481-9768-4A02-A0B1-767D47A884C8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F23B-DCE0-4C5D-B5B7-541606C0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3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4481-9768-4A02-A0B1-767D47A884C8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F23B-DCE0-4C5D-B5B7-541606C0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5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4481-9768-4A02-A0B1-767D47A884C8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DF23B-DCE0-4C5D-B5B7-541606C0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831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9,665 Potter Stock Photos, Potter Images | Depositphotos®">
            <a:extLst>
              <a:ext uri="{FF2B5EF4-FFF2-40B4-BE49-F238E27FC236}">
                <a16:creationId xmlns:a16="http://schemas.microsoft.com/office/drawing/2014/main" id="{14B6C178-AB8E-4866-A697-7F785217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9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491" y="0"/>
            <a:ext cx="52235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534CF5-4C9D-489C-A218-1C186F76C6D4}"/>
              </a:ext>
            </a:extLst>
          </p:cNvPr>
          <p:cNvSpPr txBox="1"/>
          <p:nvPr/>
        </p:nvSpPr>
        <p:spPr>
          <a:xfrm>
            <a:off x="-1" y="612844"/>
            <a:ext cx="69684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>
                <a:latin typeface="Cambria" panose="02040503050406030204" pitchFamily="18" charset="0"/>
                <a:ea typeface="Cambria" panose="02040503050406030204" pitchFamily="18" charset="0"/>
              </a:rPr>
              <a:t>Developing </a:t>
            </a:r>
            <a:r>
              <a:rPr lang="en-US" sz="9000" b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Positive</a:t>
            </a:r>
            <a:r>
              <a:rPr lang="en-US" sz="9000" b="1">
                <a:latin typeface="Cambria" panose="02040503050406030204" pitchFamily="18" charset="0"/>
                <a:ea typeface="Cambria" panose="02040503050406030204" pitchFamily="18" charset="0"/>
              </a:rPr>
              <a:t> Christian </a:t>
            </a:r>
            <a:r>
              <a:rPr lang="en-US" sz="9000" b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Character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F69CE0-95D9-4806-A022-1D165ADF1C20}"/>
              </a:ext>
            </a:extLst>
          </p:cNvPr>
          <p:cNvSpPr txBox="1"/>
          <p:nvPr/>
        </p:nvSpPr>
        <p:spPr>
          <a:xfrm>
            <a:off x="2753172" y="6457890"/>
            <a:ext cx="4215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/>
              <a:t>Workbook by Roger Hillis</a:t>
            </a:r>
          </a:p>
        </p:txBody>
      </p:sp>
    </p:spTree>
    <p:extLst>
      <p:ext uri="{BB962C8B-B14F-4D97-AF65-F5344CB8AC3E}">
        <p14:creationId xmlns:p14="http://schemas.microsoft.com/office/powerpoint/2010/main" val="1714093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Top Corners Snipped 17">
            <a:extLst>
              <a:ext uri="{FF2B5EF4-FFF2-40B4-BE49-F238E27FC236}">
                <a16:creationId xmlns:a16="http://schemas.microsoft.com/office/drawing/2014/main" id="{54EC4459-D655-4816-919E-FB586B715AED}"/>
              </a:ext>
            </a:extLst>
          </p:cNvPr>
          <p:cNvSpPr/>
          <p:nvPr/>
        </p:nvSpPr>
        <p:spPr>
          <a:xfrm>
            <a:off x="6053328" y="6214655"/>
            <a:ext cx="2103120" cy="643345"/>
          </a:xfrm>
          <a:prstGeom prst="snip2Same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</a:t>
            </a:r>
          </a:p>
        </p:txBody>
      </p:sp>
      <p:sp>
        <p:nvSpPr>
          <p:cNvPr id="22" name="Rectangle: Top Corners Snipped 21">
            <a:extLst>
              <a:ext uri="{FF2B5EF4-FFF2-40B4-BE49-F238E27FC236}">
                <a16:creationId xmlns:a16="http://schemas.microsoft.com/office/drawing/2014/main" id="{4E1152F1-85C3-475F-8D7C-7CD52FF8DDD5}"/>
              </a:ext>
            </a:extLst>
          </p:cNvPr>
          <p:cNvSpPr/>
          <p:nvPr/>
        </p:nvSpPr>
        <p:spPr>
          <a:xfrm>
            <a:off x="4035552" y="6214655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COURAGE</a:t>
            </a:r>
          </a:p>
        </p:txBody>
      </p:sp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EA809ED2-D16A-4533-A747-1F54EDD49804}"/>
              </a:ext>
            </a:extLst>
          </p:cNvPr>
          <p:cNvSpPr/>
          <p:nvPr/>
        </p:nvSpPr>
        <p:spPr>
          <a:xfrm>
            <a:off x="10088880" y="5680553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PERSEVERANCE</a:t>
            </a:r>
          </a:p>
        </p:txBody>
      </p:sp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879AFBBB-163F-4CB1-BD43-D67220787726}"/>
              </a:ext>
            </a:extLst>
          </p:cNvPr>
          <p:cNvSpPr/>
          <p:nvPr/>
        </p:nvSpPr>
        <p:spPr>
          <a:xfrm>
            <a:off x="8071104" y="5680553"/>
            <a:ext cx="2103120" cy="643345"/>
          </a:xfrm>
          <a:prstGeom prst="snip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DILIGENCE</a:t>
            </a:r>
          </a:p>
        </p:txBody>
      </p:sp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id="{A4AFC06E-39B2-45F7-ADD5-2BCA750F6FCB}"/>
              </a:ext>
            </a:extLst>
          </p:cNvPr>
          <p:cNvSpPr/>
          <p:nvPr/>
        </p:nvSpPr>
        <p:spPr>
          <a:xfrm>
            <a:off x="6053328" y="0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KINDNESS</a:t>
            </a:r>
          </a:p>
        </p:txBody>
      </p:sp>
      <p:sp>
        <p:nvSpPr>
          <p:cNvPr id="12" name="Rectangle: Top Corners Snipped 11">
            <a:extLst>
              <a:ext uri="{FF2B5EF4-FFF2-40B4-BE49-F238E27FC236}">
                <a16:creationId xmlns:a16="http://schemas.microsoft.com/office/drawing/2014/main" id="{9195220D-0963-4024-BE4C-CF86FAB3F8B5}"/>
              </a:ext>
            </a:extLst>
          </p:cNvPr>
          <p:cNvSpPr/>
          <p:nvPr/>
        </p:nvSpPr>
        <p:spPr>
          <a:xfrm>
            <a:off x="4035552" y="5680553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MATURITY</a:t>
            </a:r>
          </a:p>
        </p:txBody>
      </p:sp>
      <p:sp>
        <p:nvSpPr>
          <p:cNvPr id="13" name="Rectangle: Top Corners Snipped 12">
            <a:extLst>
              <a:ext uri="{FF2B5EF4-FFF2-40B4-BE49-F238E27FC236}">
                <a16:creationId xmlns:a16="http://schemas.microsoft.com/office/drawing/2014/main" id="{E1B1DFB6-7159-498F-8FE1-57F91A2E826F}"/>
              </a:ext>
            </a:extLst>
          </p:cNvPr>
          <p:cNvSpPr/>
          <p:nvPr/>
        </p:nvSpPr>
        <p:spPr>
          <a:xfrm>
            <a:off x="2017776" y="5680553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</a:t>
            </a:r>
          </a:p>
        </p:txBody>
      </p:sp>
      <p:sp>
        <p:nvSpPr>
          <p:cNvPr id="14" name="Rectangle: Top Corners Snipped 13">
            <a:extLst>
              <a:ext uri="{FF2B5EF4-FFF2-40B4-BE49-F238E27FC236}">
                <a16:creationId xmlns:a16="http://schemas.microsoft.com/office/drawing/2014/main" id="{5E9F2C47-80DA-472D-810F-D29D9176C151}"/>
              </a:ext>
            </a:extLst>
          </p:cNvPr>
          <p:cNvSpPr/>
          <p:nvPr/>
        </p:nvSpPr>
        <p:spPr>
          <a:xfrm>
            <a:off x="0" y="5680553"/>
            <a:ext cx="2103120" cy="643345"/>
          </a:xfrm>
          <a:prstGeom prst="snip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HUMILITY</a:t>
            </a:r>
          </a:p>
        </p:txBody>
      </p:sp>
      <p:sp>
        <p:nvSpPr>
          <p:cNvPr id="15" name="Rectangle: Top Corners Snipped 14">
            <a:extLst>
              <a:ext uri="{FF2B5EF4-FFF2-40B4-BE49-F238E27FC236}">
                <a16:creationId xmlns:a16="http://schemas.microsoft.com/office/drawing/2014/main" id="{4C8D05B6-BE95-4FEC-A54A-67B7CB4487A8}"/>
              </a:ext>
            </a:extLst>
          </p:cNvPr>
          <p:cNvSpPr/>
          <p:nvPr/>
        </p:nvSpPr>
        <p:spPr>
          <a:xfrm>
            <a:off x="10088880" y="6214655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PURITY</a:t>
            </a:r>
          </a:p>
        </p:txBody>
      </p:sp>
      <p:sp>
        <p:nvSpPr>
          <p:cNvPr id="16" name="Rectangle: Top Corners Snipped 15">
            <a:extLst>
              <a:ext uri="{FF2B5EF4-FFF2-40B4-BE49-F238E27FC236}">
                <a16:creationId xmlns:a16="http://schemas.microsoft.com/office/drawing/2014/main" id="{A05281EC-29E8-4684-BA54-180C856296A5}"/>
              </a:ext>
            </a:extLst>
          </p:cNvPr>
          <p:cNvSpPr/>
          <p:nvPr/>
        </p:nvSpPr>
        <p:spPr>
          <a:xfrm>
            <a:off x="8071104" y="6214655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COMPASSION</a:t>
            </a:r>
          </a:p>
        </p:txBody>
      </p:sp>
      <p:sp>
        <p:nvSpPr>
          <p:cNvPr id="19" name="Rectangle: Top Corners Snipped 18">
            <a:extLst>
              <a:ext uri="{FF2B5EF4-FFF2-40B4-BE49-F238E27FC236}">
                <a16:creationId xmlns:a16="http://schemas.microsoft.com/office/drawing/2014/main" id="{0582DD7F-0C59-46C4-A49E-56AE0EAF9EC7}"/>
              </a:ext>
            </a:extLst>
          </p:cNvPr>
          <p:cNvSpPr/>
          <p:nvPr/>
        </p:nvSpPr>
        <p:spPr>
          <a:xfrm>
            <a:off x="2017776" y="6214655"/>
            <a:ext cx="2103120" cy="643345"/>
          </a:xfrm>
          <a:prstGeom prst="snip2Same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CONTENTMENT</a:t>
            </a:r>
          </a:p>
        </p:txBody>
      </p:sp>
      <p:sp>
        <p:nvSpPr>
          <p:cNvPr id="20" name="Rectangle: Top Corners Snipped 19">
            <a:extLst>
              <a:ext uri="{FF2B5EF4-FFF2-40B4-BE49-F238E27FC236}">
                <a16:creationId xmlns:a16="http://schemas.microsoft.com/office/drawing/2014/main" id="{BA296911-C7BD-4E7F-965D-D4753E1756C9}"/>
              </a:ext>
            </a:extLst>
          </p:cNvPr>
          <p:cNvSpPr/>
          <p:nvPr/>
        </p:nvSpPr>
        <p:spPr>
          <a:xfrm>
            <a:off x="0" y="6214655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  <a:ln>
            <a:solidFill>
              <a:srgbClr val="3494B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ED0AB07-B6E0-432E-ABA9-D86AE58F5716}"/>
              </a:ext>
            </a:extLst>
          </p:cNvPr>
          <p:cNvSpPr/>
          <p:nvPr/>
        </p:nvSpPr>
        <p:spPr>
          <a:xfrm>
            <a:off x="0" y="643345"/>
            <a:ext cx="12192000" cy="6214655"/>
          </a:xfrm>
          <a:prstGeom prst="rect">
            <a:avLst/>
          </a:prstGeom>
          <a:solidFill>
            <a:schemeClr val="bg1"/>
          </a:solidFill>
          <a:ln>
            <a:solidFill>
              <a:srgbClr val="268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560C6F29-D12B-4F51-B6AA-8D76FE48C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23" y="832337"/>
            <a:ext cx="11840308" cy="7229837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515938" lvl="0" indent="-280988">
              <a:defRPr/>
            </a:pPr>
            <a:r>
              <a:rPr lang="en-US" sz="4000" dirty="0">
                <a:solidFill>
                  <a:schemeClr val="bg1"/>
                </a:solidFill>
              </a:rPr>
              <a:t>Bible Examples</a:t>
            </a:r>
          </a:p>
          <a:p>
            <a:pPr marL="973138" lvl="1" indent="-280988">
              <a:defRPr/>
            </a:pPr>
            <a:r>
              <a:rPr lang="en-US" sz="3600" i="1" dirty="0">
                <a:solidFill>
                  <a:srgbClr val="FF0000"/>
                </a:solidFill>
                <a:latin typeface="Calibri" panose="020F0502020204030204"/>
              </a:rPr>
              <a:t>Gen. 24 (v. 10-20)</a:t>
            </a:r>
          </a:p>
          <a:p>
            <a:pPr marL="973138" lvl="1" indent="-280988">
              <a:defRPr/>
            </a:pPr>
            <a:r>
              <a:rPr lang="en-US" sz="3600" i="1" dirty="0">
                <a:solidFill>
                  <a:srgbClr val="FF0000"/>
                </a:solidFill>
                <a:latin typeface="Calibri" panose="020F0502020204030204"/>
              </a:rPr>
              <a:t>2 Kings 4:8-17</a:t>
            </a:r>
          </a:p>
          <a:p>
            <a:pPr marL="515938" lvl="0" indent="-280988">
              <a:defRPr/>
            </a:pPr>
            <a:endParaRPr lang="en-US" sz="3600" dirty="0">
              <a:solidFill>
                <a:schemeClr val="bg1"/>
              </a:solidFill>
              <a:latin typeface="Calibri" panose="020F0502020204030204"/>
            </a:endParaRPr>
          </a:p>
          <a:p>
            <a:pPr marL="515938" lvl="0" indent="-280988">
              <a:defRPr/>
            </a:pPr>
            <a:r>
              <a:rPr lang="en-US" sz="4000" dirty="0">
                <a:solidFill>
                  <a:schemeClr val="bg1"/>
                </a:solidFill>
              </a:rPr>
              <a:t>What do we learn about kindness in:</a:t>
            </a:r>
          </a:p>
          <a:p>
            <a:pPr marL="973138" lvl="1" indent="-280988">
              <a:defRPr/>
            </a:pPr>
            <a:r>
              <a:rPr lang="en-US" sz="3600" i="1" dirty="0">
                <a:solidFill>
                  <a:srgbClr val="FF0000"/>
                </a:solidFill>
              </a:rPr>
              <a:t>1 Pet. 3:8</a:t>
            </a:r>
          </a:p>
          <a:p>
            <a:pPr marL="973138" lvl="1" indent="-280988">
              <a:defRPr/>
            </a:pPr>
            <a:r>
              <a:rPr lang="en-US" sz="3600" i="1" dirty="0">
                <a:solidFill>
                  <a:srgbClr val="FF0000"/>
                </a:solidFill>
              </a:rPr>
              <a:t>Gal. 5:22</a:t>
            </a:r>
          </a:p>
          <a:p>
            <a:pPr marL="973138" lvl="1" indent="-280988">
              <a:defRPr/>
            </a:pPr>
            <a:r>
              <a:rPr lang="en-US" sz="3600" i="1" dirty="0">
                <a:solidFill>
                  <a:srgbClr val="FF0000"/>
                </a:solidFill>
              </a:rPr>
              <a:t>Eph. 2:7</a:t>
            </a:r>
          </a:p>
          <a:p>
            <a:pPr marL="973138" lvl="1" indent="-280988">
              <a:defRPr/>
            </a:pPr>
            <a:r>
              <a:rPr lang="en-US" sz="3600" i="1" dirty="0">
                <a:solidFill>
                  <a:srgbClr val="FF0000"/>
                </a:solidFill>
              </a:rPr>
              <a:t>Acts 27:3</a:t>
            </a:r>
          </a:p>
          <a:p>
            <a:pPr marL="515938" lvl="0" indent="-280988">
              <a:defRPr/>
            </a:pPr>
            <a:endParaRPr lang="en-US" sz="3600" dirty="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1094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Top Corners Snipped 17">
            <a:extLst>
              <a:ext uri="{FF2B5EF4-FFF2-40B4-BE49-F238E27FC236}">
                <a16:creationId xmlns:a16="http://schemas.microsoft.com/office/drawing/2014/main" id="{54EC4459-D655-4816-919E-FB586B715AED}"/>
              </a:ext>
            </a:extLst>
          </p:cNvPr>
          <p:cNvSpPr/>
          <p:nvPr/>
        </p:nvSpPr>
        <p:spPr>
          <a:xfrm>
            <a:off x="6053328" y="6214655"/>
            <a:ext cx="2103120" cy="643345"/>
          </a:xfrm>
          <a:prstGeom prst="snip2Same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</a:t>
            </a:r>
          </a:p>
        </p:txBody>
      </p:sp>
      <p:sp>
        <p:nvSpPr>
          <p:cNvPr id="22" name="Rectangle: Top Corners Snipped 21">
            <a:extLst>
              <a:ext uri="{FF2B5EF4-FFF2-40B4-BE49-F238E27FC236}">
                <a16:creationId xmlns:a16="http://schemas.microsoft.com/office/drawing/2014/main" id="{4E1152F1-85C3-475F-8D7C-7CD52FF8DDD5}"/>
              </a:ext>
            </a:extLst>
          </p:cNvPr>
          <p:cNvSpPr/>
          <p:nvPr/>
        </p:nvSpPr>
        <p:spPr>
          <a:xfrm>
            <a:off x="4035552" y="6214655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COURAGE</a:t>
            </a:r>
          </a:p>
        </p:txBody>
      </p:sp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EA809ED2-D16A-4533-A747-1F54EDD49804}"/>
              </a:ext>
            </a:extLst>
          </p:cNvPr>
          <p:cNvSpPr/>
          <p:nvPr/>
        </p:nvSpPr>
        <p:spPr>
          <a:xfrm>
            <a:off x="10088880" y="5680553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PERSEVERANCE</a:t>
            </a:r>
          </a:p>
        </p:txBody>
      </p:sp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879AFBBB-163F-4CB1-BD43-D67220787726}"/>
              </a:ext>
            </a:extLst>
          </p:cNvPr>
          <p:cNvSpPr/>
          <p:nvPr/>
        </p:nvSpPr>
        <p:spPr>
          <a:xfrm>
            <a:off x="8071104" y="5680553"/>
            <a:ext cx="2103120" cy="643345"/>
          </a:xfrm>
          <a:prstGeom prst="snip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DILIGENCE</a:t>
            </a:r>
          </a:p>
        </p:txBody>
      </p:sp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id="{A4AFC06E-39B2-45F7-ADD5-2BCA750F6FCB}"/>
              </a:ext>
            </a:extLst>
          </p:cNvPr>
          <p:cNvSpPr/>
          <p:nvPr/>
        </p:nvSpPr>
        <p:spPr>
          <a:xfrm>
            <a:off x="6053328" y="0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KINDNESS</a:t>
            </a:r>
          </a:p>
        </p:txBody>
      </p:sp>
      <p:sp>
        <p:nvSpPr>
          <p:cNvPr id="12" name="Rectangle: Top Corners Snipped 11">
            <a:extLst>
              <a:ext uri="{FF2B5EF4-FFF2-40B4-BE49-F238E27FC236}">
                <a16:creationId xmlns:a16="http://schemas.microsoft.com/office/drawing/2014/main" id="{9195220D-0963-4024-BE4C-CF86FAB3F8B5}"/>
              </a:ext>
            </a:extLst>
          </p:cNvPr>
          <p:cNvSpPr/>
          <p:nvPr/>
        </p:nvSpPr>
        <p:spPr>
          <a:xfrm>
            <a:off x="4035552" y="5680553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MATURITY</a:t>
            </a:r>
          </a:p>
        </p:txBody>
      </p:sp>
      <p:sp>
        <p:nvSpPr>
          <p:cNvPr id="13" name="Rectangle: Top Corners Snipped 12">
            <a:extLst>
              <a:ext uri="{FF2B5EF4-FFF2-40B4-BE49-F238E27FC236}">
                <a16:creationId xmlns:a16="http://schemas.microsoft.com/office/drawing/2014/main" id="{E1B1DFB6-7159-498F-8FE1-57F91A2E826F}"/>
              </a:ext>
            </a:extLst>
          </p:cNvPr>
          <p:cNvSpPr/>
          <p:nvPr/>
        </p:nvSpPr>
        <p:spPr>
          <a:xfrm>
            <a:off x="2017776" y="5680553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</a:t>
            </a:r>
          </a:p>
        </p:txBody>
      </p:sp>
      <p:sp>
        <p:nvSpPr>
          <p:cNvPr id="14" name="Rectangle: Top Corners Snipped 13">
            <a:extLst>
              <a:ext uri="{FF2B5EF4-FFF2-40B4-BE49-F238E27FC236}">
                <a16:creationId xmlns:a16="http://schemas.microsoft.com/office/drawing/2014/main" id="{5E9F2C47-80DA-472D-810F-D29D9176C151}"/>
              </a:ext>
            </a:extLst>
          </p:cNvPr>
          <p:cNvSpPr/>
          <p:nvPr/>
        </p:nvSpPr>
        <p:spPr>
          <a:xfrm>
            <a:off x="0" y="5680553"/>
            <a:ext cx="2103120" cy="643345"/>
          </a:xfrm>
          <a:prstGeom prst="snip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HUMILITY</a:t>
            </a:r>
          </a:p>
        </p:txBody>
      </p:sp>
      <p:sp>
        <p:nvSpPr>
          <p:cNvPr id="15" name="Rectangle: Top Corners Snipped 14">
            <a:extLst>
              <a:ext uri="{FF2B5EF4-FFF2-40B4-BE49-F238E27FC236}">
                <a16:creationId xmlns:a16="http://schemas.microsoft.com/office/drawing/2014/main" id="{4C8D05B6-BE95-4FEC-A54A-67B7CB4487A8}"/>
              </a:ext>
            </a:extLst>
          </p:cNvPr>
          <p:cNvSpPr/>
          <p:nvPr/>
        </p:nvSpPr>
        <p:spPr>
          <a:xfrm>
            <a:off x="10088880" y="6214655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PURITY</a:t>
            </a:r>
          </a:p>
        </p:txBody>
      </p:sp>
      <p:sp>
        <p:nvSpPr>
          <p:cNvPr id="16" name="Rectangle: Top Corners Snipped 15">
            <a:extLst>
              <a:ext uri="{FF2B5EF4-FFF2-40B4-BE49-F238E27FC236}">
                <a16:creationId xmlns:a16="http://schemas.microsoft.com/office/drawing/2014/main" id="{A05281EC-29E8-4684-BA54-180C856296A5}"/>
              </a:ext>
            </a:extLst>
          </p:cNvPr>
          <p:cNvSpPr/>
          <p:nvPr/>
        </p:nvSpPr>
        <p:spPr>
          <a:xfrm>
            <a:off x="8071104" y="6214655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COMPASSION</a:t>
            </a:r>
          </a:p>
        </p:txBody>
      </p:sp>
      <p:sp>
        <p:nvSpPr>
          <p:cNvPr id="19" name="Rectangle: Top Corners Snipped 18">
            <a:extLst>
              <a:ext uri="{FF2B5EF4-FFF2-40B4-BE49-F238E27FC236}">
                <a16:creationId xmlns:a16="http://schemas.microsoft.com/office/drawing/2014/main" id="{0582DD7F-0C59-46C4-A49E-56AE0EAF9EC7}"/>
              </a:ext>
            </a:extLst>
          </p:cNvPr>
          <p:cNvSpPr/>
          <p:nvPr/>
        </p:nvSpPr>
        <p:spPr>
          <a:xfrm>
            <a:off x="2017776" y="6214655"/>
            <a:ext cx="2103120" cy="643345"/>
          </a:xfrm>
          <a:prstGeom prst="snip2Same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CONTENTMENT</a:t>
            </a:r>
          </a:p>
        </p:txBody>
      </p:sp>
      <p:sp>
        <p:nvSpPr>
          <p:cNvPr id="20" name="Rectangle: Top Corners Snipped 19">
            <a:extLst>
              <a:ext uri="{FF2B5EF4-FFF2-40B4-BE49-F238E27FC236}">
                <a16:creationId xmlns:a16="http://schemas.microsoft.com/office/drawing/2014/main" id="{BA296911-C7BD-4E7F-965D-D4753E1756C9}"/>
              </a:ext>
            </a:extLst>
          </p:cNvPr>
          <p:cNvSpPr/>
          <p:nvPr/>
        </p:nvSpPr>
        <p:spPr>
          <a:xfrm>
            <a:off x="0" y="6214655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  <a:ln>
            <a:solidFill>
              <a:srgbClr val="3494B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ED0AB07-B6E0-432E-ABA9-D86AE58F5716}"/>
              </a:ext>
            </a:extLst>
          </p:cNvPr>
          <p:cNvSpPr/>
          <p:nvPr/>
        </p:nvSpPr>
        <p:spPr>
          <a:xfrm>
            <a:off x="0" y="643345"/>
            <a:ext cx="12192000" cy="6214655"/>
          </a:xfrm>
          <a:prstGeom prst="rect">
            <a:avLst/>
          </a:prstGeom>
          <a:solidFill>
            <a:schemeClr val="bg1"/>
          </a:solidFill>
          <a:ln>
            <a:solidFill>
              <a:srgbClr val="268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560C6F29-D12B-4F51-B6AA-8D76FE48C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23" y="832337"/>
            <a:ext cx="11840308" cy="7229837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515938" lvl="0" indent="-280988">
              <a:defRPr/>
            </a:pPr>
            <a:r>
              <a:rPr lang="en-US" sz="4000" dirty="0">
                <a:solidFill>
                  <a:schemeClr val="bg1"/>
                </a:solidFill>
              </a:rPr>
              <a:t>“Kindness is the ability to love people more than they deserve.”</a:t>
            </a:r>
          </a:p>
          <a:p>
            <a:pPr marL="973138" lvl="1" indent="-280988">
              <a:defRPr/>
            </a:pPr>
            <a:r>
              <a:rPr lang="en-US" sz="3600" dirty="0">
                <a:solidFill>
                  <a:schemeClr val="bg1"/>
                </a:solidFill>
              </a:rPr>
              <a:t>Loving your enemies</a:t>
            </a:r>
          </a:p>
          <a:p>
            <a:pPr marL="973138" lvl="1" indent="-280988">
              <a:defRPr/>
            </a:pPr>
            <a:r>
              <a:rPr lang="en-US" sz="3600" dirty="0">
                <a:solidFill>
                  <a:schemeClr val="accent6"/>
                </a:solidFill>
              </a:rPr>
              <a:t>Aren’t we glad that God is kind to us?</a:t>
            </a:r>
          </a:p>
          <a:p>
            <a:pPr marL="973138" lvl="1" indent="-280988">
              <a:defRPr/>
            </a:pPr>
            <a:endParaRPr lang="en-US" sz="3600" dirty="0">
              <a:solidFill>
                <a:schemeClr val="accent6"/>
              </a:solidFill>
            </a:endParaRPr>
          </a:p>
          <a:p>
            <a:pPr marL="515938" indent="-280988">
              <a:defRPr/>
            </a:pPr>
            <a:r>
              <a:rPr lang="en-US" sz="4000" dirty="0">
                <a:solidFill>
                  <a:schemeClr val="bg1"/>
                </a:solidFill>
              </a:rPr>
              <a:t>Bullying</a:t>
            </a:r>
          </a:p>
          <a:p>
            <a:pPr marL="973138" lvl="1" indent="-280988">
              <a:defRPr/>
            </a:pPr>
            <a:r>
              <a:rPr lang="en-US" sz="3600" dirty="0">
                <a:solidFill>
                  <a:srgbClr val="FF0000"/>
                </a:solidFill>
              </a:rPr>
              <a:t>Why is bullying prevalent these days?</a:t>
            </a:r>
          </a:p>
          <a:p>
            <a:pPr marL="973138" lvl="1" indent="-280988">
              <a:defRPr/>
            </a:pPr>
            <a:r>
              <a:rPr lang="en-US" sz="3600" dirty="0">
                <a:solidFill>
                  <a:srgbClr val="FF0000"/>
                </a:solidFill>
              </a:rPr>
              <a:t>Is there a difference between bullying and teasing?</a:t>
            </a:r>
          </a:p>
          <a:p>
            <a:pPr marL="973138" lvl="1" indent="-280988">
              <a:defRPr/>
            </a:pPr>
            <a:r>
              <a:rPr lang="en-US" sz="3600" dirty="0">
                <a:solidFill>
                  <a:srgbClr val="FF0000"/>
                </a:solidFill>
              </a:rPr>
              <a:t>How does being bullied make one feel? </a:t>
            </a:r>
          </a:p>
          <a:p>
            <a:pPr marL="973138" lvl="1" indent="-280988">
              <a:defRPr/>
            </a:pPr>
            <a:r>
              <a:rPr lang="en-US" sz="3600" dirty="0">
                <a:solidFill>
                  <a:srgbClr val="FF0000"/>
                </a:solidFill>
              </a:rPr>
              <a:t>Have you bullied?</a:t>
            </a:r>
          </a:p>
          <a:p>
            <a:pPr marL="515938" lvl="0" indent="-280988">
              <a:defRPr/>
            </a:pPr>
            <a:endParaRPr lang="en-US" sz="3600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421253-0618-4B67-A6DA-C7D621D9A309}"/>
              </a:ext>
            </a:extLst>
          </p:cNvPr>
          <p:cNvSpPr txBox="1"/>
          <p:nvPr/>
        </p:nvSpPr>
        <p:spPr>
          <a:xfrm>
            <a:off x="0" y="-85603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Developing </a:t>
            </a:r>
            <a:r>
              <a:rPr lang="en-US" sz="4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Positive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Christian </a:t>
            </a:r>
            <a:r>
              <a:rPr lang="en-US" sz="4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Character</a:t>
            </a:r>
          </a:p>
        </p:txBody>
      </p:sp>
    </p:spTree>
    <p:extLst>
      <p:ext uri="{BB962C8B-B14F-4D97-AF65-F5344CB8AC3E}">
        <p14:creationId xmlns:p14="http://schemas.microsoft.com/office/powerpoint/2010/main" val="8085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EA809ED2-D16A-4533-A747-1F54EDD49804}"/>
              </a:ext>
            </a:extLst>
          </p:cNvPr>
          <p:cNvSpPr/>
          <p:nvPr/>
        </p:nvSpPr>
        <p:spPr>
          <a:xfrm>
            <a:off x="10088880" y="5680553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PERSEVERANCE</a:t>
            </a:r>
          </a:p>
        </p:txBody>
      </p:sp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879AFBBB-163F-4CB1-BD43-D67220787726}"/>
              </a:ext>
            </a:extLst>
          </p:cNvPr>
          <p:cNvSpPr/>
          <p:nvPr/>
        </p:nvSpPr>
        <p:spPr>
          <a:xfrm>
            <a:off x="8071104" y="5680553"/>
            <a:ext cx="2103120" cy="643345"/>
          </a:xfrm>
          <a:prstGeom prst="snip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DILIGENCE</a:t>
            </a:r>
          </a:p>
        </p:txBody>
      </p:sp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id="{A4AFC06E-39B2-45F7-ADD5-2BCA750F6FCB}"/>
              </a:ext>
            </a:extLst>
          </p:cNvPr>
          <p:cNvSpPr/>
          <p:nvPr/>
        </p:nvSpPr>
        <p:spPr>
          <a:xfrm>
            <a:off x="6053328" y="5680553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KINDNESS</a:t>
            </a:r>
          </a:p>
        </p:txBody>
      </p:sp>
      <p:sp>
        <p:nvSpPr>
          <p:cNvPr id="12" name="Rectangle: Top Corners Snipped 11">
            <a:extLst>
              <a:ext uri="{FF2B5EF4-FFF2-40B4-BE49-F238E27FC236}">
                <a16:creationId xmlns:a16="http://schemas.microsoft.com/office/drawing/2014/main" id="{9195220D-0963-4024-BE4C-CF86FAB3F8B5}"/>
              </a:ext>
            </a:extLst>
          </p:cNvPr>
          <p:cNvSpPr/>
          <p:nvPr/>
        </p:nvSpPr>
        <p:spPr>
          <a:xfrm>
            <a:off x="4035552" y="5680553"/>
            <a:ext cx="2103120" cy="643345"/>
          </a:xfrm>
          <a:prstGeom prst="snip2Same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MATURITY</a:t>
            </a:r>
          </a:p>
        </p:txBody>
      </p:sp>
      <p:sp>
        <p:nvSpPr>
          <p:cNvPr id="13" name="Rectangle: Top Corners Snipped 12">
            <a:extLst>
              <a:ext uri="{FF2B5EF4-FFF2-40B4-BE49-F238E27FC236}">
                <a16:creationId xmlns:a16="http://schemas.microsoft.com/office/drawing/2014/main" id="{E1B1DFB6-7159-498F-8FE1-57F91A2E826F}"/>
              </a:ext>
            </a:extLst>
          </p:cNvPr>
          <p:cNvSpPr/>
          <p:nvPr/>
        </p:nvSpPr>
        <p:spPr>
          <a:xfrm>
            <a:off x="2017776" y="5680553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</a:t>
            </a:r>
          </a:p>
        </p:txBody>
      </p:sp>
      <p:sp>
        <p:nvSpPr>
          <p:cNvPr id="14" name="Rectangle: Top Corners Snipped 13">
            <a:extLst>
              <a:ext uri="{FF2B5EF4-FFF2-40B4-BE49-F238E27FC236}">
                <a16:creationId xmlns:a16="http://schemas.microsoft.com/office/drawing/2014/main" id="{5E9F2C47-80DA-472D-810F-D29D9176C151}"/>
              </a:ext>
            </a:extLst>
          </p:cNvPr>
          <p:cNvSpPr/>
          <p:nvPr/>
        </p:nvSpPr>
        <p:spPr>
          <a:xfrm>
            <a:off x="0" y="5680553"/>
            <a:ext cx="2103120" cy="643345"/>
          </a:xfrm>
          <a:prstGeom prst="snip2Same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HUMILITY</a:t>
            </a:r>
          </a:p>
        </p:txBody>
      </p:sp>
      <p:sp>
        <p:nvSpPr>
          <p:cNvPr id="15" name="Rectangle: Top Corners Snipped 14">
            <a:extLst>
              <a:ext uri="{FF2B5EF4-FFF2-40B4-BE49-F238E27FC236}">
                <a16:creationId xmlns:a16="http://schemas.microsoft.com/office/drawing/2014/main" id="{4C8D05B6-BE95-4FEC-A54A-67B7CB4487A8}"/>
              </a:ext>
            </a:extLst>
          </p:cNvPr>
          <p:cNvSpPr/>
          <p:nvPr/>
        </p:nvSpPr>
        <p:spPr>
          <a:xfrm>
            <a:off x="10088880" y="6214655"/>
            <a:ext cx="2103120" cy="643345"/>
          </a:xfrm>
          <a:prstGeom prst="snip2Same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PURITY</a:t>
            </a:r>
          </a:p>
        </p:txBody>
      </p:sp>
      <p:sp>
        <p:nvSpPr>
          <p:cNvPr id="16" name="Rectangle: Top Corners Snipped 15">
            <a:extLst>
              <a:ext uri="{FF2B5EF4-FFF2-40B4-BE49-F238E27FC236}">
                <a16:creationId xmlns:a16="http://schemas.microsoft.com/office/drawing/2014/main" id="{A05281EC-29E8-4684-BA54-180C856296A5}"/>
              </a:ext>
            </a:extLst>
          </p:cNvPr>
          <p:cNvSpPr/>
          <p:nvPr/>
        </p:nvSpPr>
        <p:spPr>
          <a:xfrm>
            <a:off x="8071104" y="6214655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COMPASSION</a:t>
            </a:r>
          </a:p>
        </p:txBody>
      </p:sp>
      <p:sp>
        <p:nvSpPr>
          <p:cNvPr id="17" name="Rectangle: Top Corners Snipped 16">
            <a:extLst>
              <a:ext uri="{FF2B5EF4-FFF2-40B4-BE49-F238E27FC236}">
                <a16:creationId xmlns:a16="http://schemas.microsoft.com/office/drawing/2014/main" id="{C8148A18-FFFF-4F09-A25C-0CD395C86B46}"/>
              </a:ext>
            </a:extLst>
          </p:cNvPr>
          <p:cNvSpPr/>
          <p:nvPr/>
        </p:nvSpPr>
        <p:spPr>
          <a:xfrm>
            <a:off x="6053328" y="6214655"/>
            <a:ext cx="2103120" cy="643345"/>
          </a:xfrm>
          <a:prstGeom prst="snip2Same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</a:t>
            </a:r>
          </a:p>
        </p:txBody>
      </p:sp>
      <p:sp>
        <p:nvSpPr>
          <p:cNvPr id="18" name="Rectangle: Top Corners Snipped 17">
            <a:extLst>
              <a:ext uri="{FF2B5EF4-FFF2-40B4-BE49-F238E27FC236}">
                <a16:creationId xmlns:a16="http://schemas.microsoft.com/office/drawing/2014/main" id="{979C9E58-1BDD-47B6-8366-09389102F3A5}"/>
              </a:ext>
            </a:extLst>
          </p:cNvPr>
          <p:cNvSpPr/>
          <p:nvPr/>
        </p:nvSpPr>
        <p:spPr>
          <a:xfrm>
            <a:off x="4035552" y="6214655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COURAGE</a:t>
            </a:r>
          </a:p>
        </p:txBody>
      </p:sp>
      <p:sp>
        <p:nvSpPr>
          <p:cNvPr id="24" name="Rectangle: Top Corners Snipped 23">
            <a:extLst>
              <a:ext uri="{FF2B5EF4-FFF2-40B4-BE49-F238E27FC236}">
                <a16:creationId xmlns:a16="http://schemas.microsoft.com/office/drawing/2014/main" id="{9C15C4A9-6F7E-4051-9107-CED0D9AF886D}"/>
              </a:ext>
            </a:extLst>
          </p:cNvPr>
          <p:cNvSpPr/>
          <p:nvPr/>
        </p:nvSpPr>
        <p:spPr>
          <a:xfrm>
            <a:off x="2017776" y="6214655"/>
            <a:ext cx="2103120" cy="643345"/>
          </a:xfrm>
          <a:prstGeom prst="snip2Same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CONTENTMENT</a:t>
            </a:r>
          </a:p>
        </p:txBody>
      </p:sp>
      <p:sp>
        <p:nvSpPr>
          <p:cNvPr id="20" name="Rectangle: Top Corners Snipped 19">
            <a:extLst>
              <a:ext uri="{FF2B5EF4-FFF2-40B4-BE49-F238E27FC236}">
                <a16:creationId xmlns:a16="http://schemas.microsoft.com/office/drawing/2014/main" id="{BA296911-C7BD-4E7F-965D-D4753E1756C9}"/>
              </a:ext>
            </a:extLst>
          </p:cNvPr>
          <p:cNvSpPr/>
          <p:nvPr/>
        </p:nvSpPr>
        <p:spPr>
          <a:xfrm>
            <a:off x="0" y="6214655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ED0AB07-B6E0-432E-ABA9-D86AE58F5716}"/>
              </a:ext>
            </a:extLst>
          </p:cNvPr>
          <p:cNvSpPr/>
          <p:nvPr/>
        </p:nvSpPr>
        <p:spPr>
          <a:xfrm>
            <a:off x="0" y="6858000"/>
            <a:ext cx="12192000" cy="6214655"/>
          </a:xfrm>
          <a:prstGeom prst="rect">
            <a:avLst/>
          </a:prstGeom>
          <a:solidFill>
            <a:schemeClr val="bg1"/>
          </a:solidFill>
          <a:ln>
            <a:solidFill>
              <a:srgbClr val="268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49,665 Potter Stock Photos, Potter Images | Depositphotos®">
            <a:extLst>
              <a:ext uri="{FF2B5EF4-FFF2-40B4-BE49-F238E27FC236}">
                <a16:creationId xmlns:a16="http://schemas.microsoft.com/office/drawing/2014/main" id="{82B3307D-FCEC-42C6-BA4D-89F1AECD4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9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490" y="-1177447"/>
            <a:ext cx="52235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C2A5566-3AF3-4DD7-928A-530CE06BFD60}"/>
              </a:ext>
            </a:extLst>
          </p:cNvPr>
          <p:cNvSpPr txBox="1"/>
          <p:nvPr/>
        </p:nvSpPr>
        <p:spPr>
          <a:xfrm>
            <a:off x="-1" y="38909"/>
            <a:ext cx="69684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>
                <a:latin typeface="Cambria" panose="02040503050406030204" pitchFamily="18" charset="0"/>
                <a:ea typeface="Cambria" panose="02040503050406030204" pitchFamily="18" charset="0"/>
              </a:rPr>
              <a:t>Developing </a:t>
            </a:r>
            <a:r>
              <a:rPr lang="en-US" sz="9000" b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Positive</a:t>
            </a:r>
            <a:r>
              <a:rPr lang="en-US" sz="9000" b="1">
                <a:latin typeface="Cambria" panose="02040503050406030204" pitchFamily="18" charset="0"/>
                <a:ea typeface="Cambria" panose="02040503050406030204" pitchFamily="18" charset="0"/>
              </a:rPr>
              <a:t> Christian </a:t>
            </a:r>
            <a:r>
              <a:rPr lang="en-US" sz="9000" b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Character</a:t>
            </a:r>
          </a:p>
        </p:txBody>
      </p:sp>
    </p:spTree>
    <p:extLst>
      <p:ext uri="{BB962C8B-B14F-4D97-AF65-F5344CB8AC3E}">
        <p14:creationId xmlns:p14="http://schemas.microsoft.com/office/powerpoint/2010/main" val="34756241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EA809ED2-D16A-4533-A747-1F54EDD49804}"/>
              </a:ext>
            </a:extLst>
          </p:cNvPr>
          <p:cNvSpPr/>
          <p:nvPr/>
        </p:nvSpPr>
        <p:spPr>
          <a:xfrm>
            <a:off x="10088880" y="5680553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PERSEVERANCE</a:t>
            </a:r>
          </a:p>
        </p:txBody>
      </p:sp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879AFBBB-163F-4CB1-BD43-D67220787726}"/>
              </a:ext>
            </a:extLst>
          </p:cNvPr>
          <p:cNvSpPr/>
          <p:nvPr/>
        </p:nvSpPr>
        <p:spPr>
          <a:xfrm>
            <a:off x="8071104" y="5680553"/>
            <a:ext cx="2103120" cy="643345"/>
          </a:xfrm>
          <a:prstGeom prst="snip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DILIGENCE</a:t>
            </a:r>
          </a:p>
        </p:txBody>
      </p:sp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id="{A4AFC06E-39B2-45F7-ADD5-2BCA750F6FCB}"/>
              </a:ext>
            </a:extLst>
          </p:cNvPr>
          <p:cNvSpPr/>
          <p:nvPr/>
        </p:nvSpPr>
        <p:spPr>
          <a:xfrm>
            <a:off x="6053328" y="5680553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KINDNESS</a:t>
            </a:r>
          </a:p>
        </p:txBody>
      </p:sp>
      <p:sp>
        <p:nvSpPr>
          <p:cNvPr id="12" name="Rectangle: Top Corners Snipped 11">
            <a:extLst>
              <a:ext uri="{FF2B5EF4-FFF2-40B4-BE49-F238E27FC236}">
                <a16:creationId xmlns:a16="http://schemas.microsoft.com/office/drawing/2014/main" id="{9195220D-0963-4024-BE4C-CF86FAB3F8B5}"/>
              </a:ext>
            </a:extLst>
          </p:cNvPr>
          <p:cNvSpPr/>
          <p:nvPr/>
        </p:nvSpPr>
        <p:spPr>
          <a:xfrm>
            <a:off x="4035552" y="5680553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MATURITY</a:t>
            </a:r>
          </a:p>
        </p:txBody>
      </p:sp>
      <p:sp>
        <p:nvSpPr>
          <p:cNvPr id="13" name="Rectangle: Top Corners Snipped 12">
            <a:extLst>
              <a:ext uri="{FF2B5EF4-FFF2-40B4-BE49-F238E27FC236}">
                <a16:creationId xmlns:a16="http://schemas.microsoft.com/office/drawing/2014/main" id="{E1B1DFB6-7159-498F-8FE1-57F91A2E826F}"/>
              </a:ext>
            </a:extLst>
          </p:cNvPr>
          <p:cNvSpPr/>
          <p:nvPr/>
        </p:nvSpPr>
        <p:spPr>
          <a:xfrm>
            <a:off x="2017776" y="5680553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</a:t>
            </a:r>
          </a:p>
        </p:txBody>
      </p:sp>
      <p:sp>
        <p:nvSpPr>
          <p:cNvPr id="14" name="Rectangle: Top Corners Snipped 13">
            <a:extLst>
              <a:ext uri="{FF2B5EF4-FFF2-40B4-BE49-F238E27FC236}">
                <a16:creationId xmlns:a16="http://schemas.microsoft.com/office/drawing/2014/main" id="{5E9F2C47-80DA-472D-810F-D29D9176C151}"/>
              </a:ext>
            </a:extLst>
          </p:cNvPr>
          <p:cNvSpPr/>
          <p:nvPr/>
        </p:nvSpPr>
        <p:spPr>
          <a:xfrm>
            <a:off x="0" y="5680553"/>
            <a:ext cx="2103120" cy="643345"/>
          </a:xfrm>
          <a:prstGeom prst="snip2Same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HUMILITY</a:t>
            </a:r>
          </a:p>
        </p:txBody>
      </p:sp>
      <p:sp>
        <p:nvSpPr>
          <p:cNvPr id="15" name="Rectangle: Top Corners Snipped 14">
            <a:extLst>
              <a:ext uri="{FF2B5EF4-FFF2-40B4-BE49-F238E27FC236}">
                <a16:creationId xmlns:a16="http://schemas.microsoft.com/office/drawing/2014/main" id="{4C8D05B6-BE95-4FEC-A54A-67B7CB4487A8}"/>
              </a:ext>
            </a:extLst>
          </p:cNvPr>
          <p:cNvSpPr/>
          <p:nvPr/>
        </p:nvSpPr>
        <p:spPr>
          <a:xfrm>
            <a:off x="10088880" y="6214655"/>
            <a:ext cx="2103120" cy="643345"/>
          </a:xfrm>
          <a:prstGeom prst="snip2Same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PURITY</a:t>
            </a:r>
          </a:p>
        </p:txBody>
      </p:sp>
      <p:sp>
        <p:nvSpPr>
          <p:cNvPr id="16" name="Rectangle: Top Corners Snipped 15">
            <a:extLst>
              <a:ext uri="{FF2B5EF4-FFF2-40B4-BE49-F238E27FC236}">
                <a16:creationId xmlns:a16="http://schemas.microsoft.com/office/drawing/2014/main" id="{A05281EC-29E8-4684-BA54-180C856296A5}"/>
              </a:ext>
            </a:extLst>
          </p:cNvPr>
          <p:cNvSpPr/>
          <p:nvPr/>
        </p:nvSpPr>
        <p:spPr>
          <a:xfrm>
            <a:off x="8071104" y="6214655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COMPASSION</a:t>
            </a:r>
          </a:p>
        </p:txBody>
      </p:sp>
      <p:sp>
        <p:nvSpPr>
          <p:cNvPr id="17" name="Rectangle: Top Corners Snipped 16">
            <a:extLst>
              <a:ext uri="{FF2B5EF4-FFF2-40B4-BE49-F238E27FC236}">
                <a16:creationId xmlns:a16="http://schemas.microsoft.com/office/drawing/2014/main" id="{C8148A18-FFFF-4F09-A25C-0CD395C86B46}"/>
              </a:ext>
            </a:extLst>
          </p:cNvPr>
          <p:cNvSpPr/>
          <p:nvPr/>
        </p:nvSpPr>
        <p:spPr>
          <a:xfrm>
            <a:off x="6053328" y="6214655"/>
            <a:ext cx="2103120" cy="643345"/>
          </a:xfrm>
          <a:prstGeom prst="snip2Same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</a:t>
            </a:r>
          </a:p>
        </p:txBody>
      </p:sp>
      <p:sp>
        <p:nvSpPr>
          <p:cNvPr id="18" name="Rectangle: Top Corners Snipped 17">
            <a:extLst>
              <a:ext uri="{FF2B5EF4-FFF2-40B4-BE49-F238E27FC236}">
                <a16:creationId xmlns:a16="http://schemas.microsoft.com/office/drawing/2014/main" id="{979C9E58-1BDD-47B6-8366-09389102F3A5}"/>
              </a:ext>
            </a:extLst>
          </p:cNvPr>
          <p:cNvSpPr/>
          <p:nvPr/>
        </p:nvSpPr>
        <p:spPr>
          <a:xfrm>
            <a:off x="4035552" y="6214655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COURAGE</a:t>
            </a:r>
          </a:p>
        </p:txBody>
      </p:sp>
      <p:sp>
        <p:nvSpPr>
          <p:cNvPr id="24" name="Rectangle: Top Corners Snipped 23">
            <a:extLst>
              <a:ext uri="{FF2B5EF4-FFF2-40B4-BE49-F238E27FC236}">
                <a16:creationId xmlns:a16="http://schemas.microsoft.com/office/drawing/2014/main" id="{9C15C4A9-6F7E-4051-9107-CED0D9AF886D}"/>
              </a:ext>
            </a:extLst>
          </p:cNvPr>
          <p:cNvSpPr/>
          <p:nvPr/>
        </p:nvSpPr>
        <p:spPr>
          <a:xfrm>
            <a:off x="2017776" y="6214655"/>
            <a:ext cx="2103120" cy="643345"/>
          </a:xfrm>
          <a:prstGeom prst="snip2Same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CONTENTMENT</a:t>
            </a:r>
          </a:p>
        </p:txBody>
      </p:sp>
      <p:sp>
        <p:nvSpPr>
          <p:cNvPr id="20" name="Rectangle: Top Corners Snipped 19">
            <a:extLst>
              <a:ext uri="{FF2B5EF4-FFF2-40B4-BE49-F238E27FC236}">
                <a16:creationId xmlns:a16="http://schemas.microsoft.com/office/drawing/2014/main" id="{BA296911-C7BD-4E7F-965D-D4753E1756C9}"/>
              </a:ext>
            </a:extLst>
          </p:cNvPr>
          <p:cNvSpPr/>
          <p:nvPr/>
        </p:nvSpPr>
        <p:spPr>
          <a:xfrm>
            <a:off x="0" y="6214655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ED0AB07-B6E0-432E-ABA9-D86AE58F5716}"/>
              </a:ext>
            </a:extLst>
          </p:cNvPr>
          <p:cNvSpPr/>
          <p:nvPr/>
        </p:nvSpPr>
        <p:spPr>
          <a:xfrm>
            <a:off x="0" y="6858000"/>
            <a:ext cx="12192000" cy="6214655"/>
          </a:xfrm>
          <a:prstGeom prst="rect">
            <a:avLst/>
          </a:prstGeom>
          <a:solidFill>
            <a:schemeClr val="bg1"/>
          </a:solidFill>
          <a:ln>
            <a:solidFill>
              <a:srgbClr val="268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49,665 Potter Stock Photos, Potter Images | Depositphotos®">
            <a:extLst>
              <a:ext uri="{FF2B5EF4-FFF2-40B4-BE49-F238E27FC236}">
                <a16:creationId xmlns:a16="http://schemas.microsoft.com/office/drawing/2014/main" id="{82B3307D-FCEC-42C6-BA4D-89F1AECD4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9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490" y="-1177447"/>
            <a:ext cx="52235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C2A5566-3AF3-4DD7-928A-530CE06BFD60}"/>
              </a:ext>
            </a:extLst>
          </p:cNvPr>
          <p:cNvSpPr txBox="1"/>
          <p:nvPr/>
        </p:nvSpPr>
        <p:spPr>
          <a:xfrm>
            <a:off x="-1" y="38909"/>
            <a:ext cx="69684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>
                <a:latin typeface="Cambria" panose="02040503050406030204" pitchFamily="18" charset="0"/>
                <a:ea typeface="Cambria" panose="02040503050406030204" pitchFamily="18" charset="0"/>
              </a:rPr>
              <a:t>Developing </a:t>
            </a:r>
            <a:r>
              <a:rPr lang="en-US" sz="9000" b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Positive</a:t>
            </a:r>
            <a:r>
              <a:rPr lang="en-US" sz="9000" b="1">
                <a:latin typeface="Cambria" panose="02040503050406030204" pitchFamily="18" charset="0"/>
                <a:ea typeface="Cambria" panose="02040503050406030204" pitchFamily="18" charset="0"/>
              </a:rPr>
              <a:t> Christian </a:t>
            </a:r>
            <a:r>
              <a:rPr lang="en-US" sz="9000" b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Character</a:t>
            </a:r>
          </a:p>
        </p:txBody>
      </p:sp>
    </p:spTree>
    <p:extLst>
      <p:ext uri="{BB962C8B-B14F-4D97-AF65-F5344CB8AC3E}">
        <p14:creationId xmlns:p14="http://schemas.microsoft.com/office/powerpoint/2010/main" val="3700703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Top Corners Snipped 17">
            <a:extLst>
              <a:ext uri="{FF2B5EF4-FFF2-40B4-BE49-F238E27FC236}">
                <a16:creationId xmlns:a16="http://schemas.microsoft.com/office/drawing/2014/main" id="{54EC4459-D655-4816-919E-FB586B715AED}"/>
              </a:ext>
            </a:extLst>
          </p:cNvPr>
          <p:cNvSpPr/>
          <p:nvPr/>
        </p:nvSpPr>
        <p:spPr>
          <a:xfrm>
            <a:off x="6053328" y="6214655"/>
            <a:ext cx="2103120" cy="643345"/>
          </a:xfrm>
          <a:prstGeom prst="snip2Same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</a:t>
            </a:r>
          </a:p>
        </p:txBody>
      </p:sp>
      <p:sp>
        <p:nvSpPr>
          <p:cNvPr id="22" name="Rectangle: Top Corners Snipped 21">
            <a:extLst>
              <a:ext uri="{FF2B5EF4-FFF2-40B4-BE49-F238E27FC236}">
                <a16:creationId xmlns:a16="http://schemas.microsoft.com/office/drawing/2014/main" id="{4E1152F1-85C3-475F-8D7C-7CD52FF8DDD5}"/>
              </a:ext>
            </a:extLst>
          </p:cNvPr>
          <p:cNvSpPr/>
          <p:nvPr/>
        </p:nvSpPr>
        <p:spPr>
          <a:xfrm>
            <a:off x="4035552" y="6214655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COURAGE</a:t>
            </a:r>
          </a:p>
        </p:txBody>
      </p:sp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EA809ED2-D16A-4533-A747-1F54EDD49804}"/>
              </a:ext>
            </a:extLst>
          </p:cNvPr>
          <p:cNvSpPr/>
          <p:nvPr/>
        </p:nvSpPr>
        <p:spPr>
          <a:xfrm>
            <a:off x="10088880" y="5680553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PERSEVERANCE</a:t>
            </a:r>
          </a:p>
        </p:txBody>
      </p:sp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879AFBBB-163F-4CB1-BD43-D67220787726}"/>
              </a:ext>
            </a:extLst>
          </p:cNvPr>
          <p:cNvSpPr/>
          <p:nvPr/>
        </p:nvSpPr>
        <p:spPr>
          <a:xfrm>
            <a:off x="8071104" y="5680553"/>
            <a:ext cx="2103120" cy="643345"/>
          </a:xfrm>
          <a:prstGeom prst="snip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DILIGENCE</a:t>
            </a:r>
          </a:p>
        </p:txBody>
      </p:sp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id="{A4AFC06E-39B2-45F7-ADD5-2BCA750F6FCB}"/>
              </a:ext>
            </a:extLst>
          </p:cNvPr>
          <p:cNvSpPr/>
          <p:nvPr/>
        </p:nvSpPr>
        <p:spPr>
          <a:xfrm>
            <a:off x="6053328" y="5680553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KINDNESS</a:t>
            </a:r>
          </a:p>
        </p:txBody>
      </p:sp>
      <p:sp>
        <p:nvSpPr>
          <p:cNvPr id="12" name="Rectangle: Top Corners Snipped 11">
            <a:extLst>
              <a:ext uri="{FF2B5EF4-FFF2-40B4-BE49-F238E27FC236}">
                <a16:creationId xmlns:a16="http://schemas.microsoft.com/office/drawing/2014/main" id="{9195220D-0963-4024-BE4C-CF86FAB3F8B5}"/>
              </a:ext>
            </a:extLst>
          </p:cNvPr>
          <p:cNvSpPr/>
          <p:nvPr/>
        </p:nvSpPr>
        <p:spPr>
          <a:xfrm>
            <a:off x="4035552" y="0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MATURITY</a:t>
            </a:r>
          </a:p>
        </p:txBody>
      </p:sp>
      <p:sp>
        <p:nvSpPr>
          <p:cNvPr id="13" name="Rectangle: Top Corners Snipped 12">
            <a:extLst>
              <a:ext uri="{FF2B5EF4-FFF2-40B4-BE49-F238E27FC236}">
                <a16:creationId xmlns:a16="http://schemas.microsoft.com/office/drawing/2014/main" id="{E1B1DFB6-7159-498F-8FE1-57F91A2E826F}"/>
              </a:ext>
            </a:extLst>
          </p:cNvPr>
          <p:cNvSpPr/>
          <p:nvPr/>
        </p:nvSpPr>
        <p:spPr>
          <a:xfrm>
            <a:off x="2017776" y="5680553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</a:t>
            </a:r>
          </a:p>
        </p:txBody>
      </p:sp>
      <p:sp>
        <p:nvSpPr>
          <p:cNvPr id="14" name="Rectangle: Top Corners Snipped 13">
            <a:extLst>
              <a:ext uri="{FF2B5EF4-FFF2-40B4-BE49-F238E27FC236}">
                <a16:creationId xmlns:a16="http://schemas.microsoft.com/office/drawing/2014/main" id="{5E9F2C47-80DA-472D-810F-D29D9176C151}"/>
              </a:ext>
            </a:extLst>
          </p:cNvPr>
          <p:cNvSpPr/>
          <p:nvPr/>
        </p:nvSpPr>
        <p:spPr>
          <a:xfrm>
            <a:off x="0" y="5680553"/>
            <a:ext cx="2103120" cy="643345"/>
          </a:xfrm>
          <a:prstGeom prst="snip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HUMILITY</a:t>
            </a:r>
          </a:p>
        </p:txBody>
      </p:sp>
      <p:sp>
        <p:nvSpPr>
          <p:cNvPr id="15" name="Rectangle: Top Corners Snipped 14">
            <a:extLst>
              <a:ext uri="{FF2B5EF4-FFF2-40B4-BE49-F238E27FC236}">
                <a16:creationId xmlns:a16="http://schemas.microsoft.com/office/drawing/2014/main" id="{4C8D05B6-BE95-4FEC-A54A-67B7CB4487A8}"/>
              </a:ext>
            </a:extLst>
          </p:cNvPr>
          <p:cNvSpPr/>
          <p:nvPr/>
        </p:nvSpPr>
        <p:spPr>
          <a:xfrm>
            <a:off x="10088880" y="6214655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PURITY</a:t>
            </a:r>
          </a:p>
        </p:txBody>
      </p:sp>
      <p:sp>
        <p:nvSpPr>
          <p:cNvPr id="16" name="Rectangle: Top Corners Snipped 15">
            <a:extLst>
              <a:ext uri="{FF2B5EF4-FFF2-40B4-BE49-F238E27FC236}">
                <a16:creationId xmlns:a16="http://schemas.microsoft.com/office/drawing/2014/main" id="{A05281EC-29E8-4684-BA54-180C856296A5}"/>
              </a:ext>
            </a:extLst>
          </p:cNvPr>
          <p:cNvSpPr/>
          <p:nvPr/>
        </p:nvSpPr>
        <p:spPr>
          <a:xfrm>
            <a:off x="8071104" y="6214655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COMPASSION</a:t>
            </a:r>
          </a:p>
        </p:txBody>
      </p:sp>
      <p:sp>
        <p:nvSpPr>
          <p:cNvPr id="19" name="Rectangle: Top Corners Snipped 18">
            <a:extLst>
              <a:ext uri="{FF2B5EF4-FFF2-40B4-BE49-F238E27FC236}">
                <a16:creationId xmlns:a16="http://schemas.microsoft.com/office/drawing/2014/main" id="{0582DD7F-0C59-46C4-A49E-56AE0EAF9EC7}"/>
              </a:ext>
            </a:extLst>
          </p:cNvPr>
          <p:cNvSpPr/>
          <p:nvPr/>
        </p:nvSpPr>
        <p:spPr>
          <a:xfrm>
            <a:off x="2017776" y="6214655"/>
            <a:ext cx="2103120" cy="643345"/>
          </a:xfrm>
          <a:prstGeom prst="snip2Same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CONTENTMENT</a:t>
            </a:r>
          </a:p>
        </p:txBody>
      </p:sp>
      <p:sp>
        <p:nvSpPr>
          <p:cNvPr id="20" name="Rectangle: Top Corners Snipped 19">
            <a:extLst>
              <a:ext uri="{FF2B5EF4-FFF2-40B4-BE49-F238E27FC236}">
                <a16:creationId xmlns:a16="http://schemas.microsoft.com/office/drawing/2014/main" id="{BA296911-C7BD-4E7F-965D-D4753E1756C9}"/>
              </a:ext>
            </a:extLst>
          </p:cNvPr>
          <p:cNvSpPr/>
          <p:nvPr/>
        </p:nvSpPr>
        <p:spPr>
          <a:xfrm>
            <a:off x="0" y="6214655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  <a:ln>
            <a:solidFill>
              <a:srgbClr val="3494B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ED0AB07-B6E0-432E-ABA9-D86AE58F5716}"/>
              </a:ext>
            </a:extLst>
          </p:cNvPr>
          <p:cNvSpPr/>
          <p:nvPr/>
        </p:nvSpPr>
        <p:spPr>
          <a:xfrm>
            <a:off x="0" y="643345"/>
            <a:ext cx="12192000" cy="6214655"/>
          </a:xfrm>
          <a:prstGeom prst="rect">
            <a:avLst/>
          </a:prstGeom>
          <a:solidFill>
            <a:schemeClr val="bg1"/>
          </a:solidFill>
          <a:ln>
            <a:solidFill>
              <a:srgbClr val="268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560C6F29-D12B-4F51-B6AA-8D76FE48C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23" y="832337"/>
            <a:ext cx="11840308" cy="7229837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515938" lvl="0" indent="-280988">
              <a:defRPr/>
            </a:pPr>
            <a:r>
              <a:rPr lang="en-US" sz="4000" dirty="0">
                <a:solidFill>
                  <a:schemeClr val="bg1"/>
                </a:solidFill>
              </a:rPr>
              <a:t>Walking in His footsteps (1 Pet. 2:19-25)</a:t>
            </a:r>
          </a:p>
          <a:p>
            <a:pPr marL="973138" lvl="1" indent="-280988">
              <a:defRPr/>
            </a:pPr>
            <a:r>
              <a:rPr lang="en-US" sz="3600" i="1" dirty="0">
                <a:solidFill>
                  <a:srgbClr val="FF0000"/>
                </a:solidFill>
                <a:latin typeface="Calibri" panose="020F0502020204030204"/>
              </a:rPr>
              <a:t>What does it meant to “follow His steps”? </a:t>
            </a:r>
          </a:p>
          <a:p>
            <a:pPr marL="973138" lvl="1" indent="-280988">
              <a:defRPr/>
            </a:pPr>
            <a:r>
              <a:rPr lang="en-US" sz="3600" i="1" dirty="0">
                <a:solidFill>
                  <a:srgbClr val="FF0000"/>
                </a:solidFill>
                <a:latin typeface="Calibri" panose="020F0502020204030204"/>
              </a:rPr>
              <a:t>Ways to follow Christ’s example?</a:t>
            </a:r>
          </a:p>
          <a:p>
            <a:pPr marL="973138" lvl="1" indent="-280988">
              <a:defRPr/>
            </a:pPr>
            <a:r>
              <a:rPr lang="en-US" sz="3600" i="1" dirty="0">
                <a:solidFill>
                  <a:schemeClr val="bg1"/>
                </a:solidFill>
                <a:latin typeface="Calibri" panose="020F0502020204030204"/>
              </a:rPr>
              <a:t>By following His example we grow &amp; mature</a:t>
            </a:r>
          </a:p>
          <a:p>
            <a:pPr marL="1430338" lvl="2" indent="-280988">
              <a:defRPr/>
            </a:pPr>
            <a:r>
              <a:rPr lang="en-US" sz="3200" i="1" dirty="0">
                <a:solidFill>
                  <a:schemeClr val="bg1"/>
                </a:solidFill>
                <a:latin typeface="Calibri" panose="020F0502020204030204"/>
              </a:rPr>
              <a:t>“no longer I who live” (Gal. 2:20)</a:t>
            </a:r>
          </a:p>
          <a:p>
            <a:pPr marL="1430338" lvl="2" indent="-280988">
              <a:defRPr/>
            </a:pPr>
            <a:r>
              <a:rPr lang="en-US" sz="3200" i="1" dirty="0">
                <a:solidFill>
                  <a:schemeClr val="bg1"/>
                </a:solidFill>
                <a:latin typeface="Calibri" panose="020F0502020204030204"/>
              </a:rPr>
              <a:t>“until Christ is formed in you” (</a:t>
            </a:r>
            <a:r>
              <a:rPr lang="en-US" sz="3200" i="1" dirty="0">
                <a:solidFill>
                  <a:schemeClr val="bg1"/>
                </a:solidFill>
              </a:rPr>
              <a:t>Gal. 4:19)</a:t>
            </a:r>
          </a:p>
          <a:p>
            <a:pPr marL="1430338" lvl="2" indent="-280988">
              <a:defRPr/>
            </a:pPr>
            <a:r>
              <a:rPr lang="en-US" sz="3200" i="1" dirty="0">
                <a:solidFill>
                  <a:schemeClr val="bg1"/>
                </a:solidFill>
                <a:latin typeface="Calibri" panose="020F0502020204030204"/>
              </a:rPr>
              <a:t>“till we all come” / “till we </a:t>
            </a:r>
            <a:r>
              <a:rPr lang="en-US" sz="3200" b="1" i="1" dirty="0">
                <a:solidFill>
                  <a:srgbClr val="7030A0"/>
                </a:solidFill>
                <a:latin typeface="Calibri" panose="020F0502020204030204"/>
              </a:rPr>
              <a:t>attain</a:t>
            </a:r>
            <a:r>
              <a:rPr lang="en-US" sz="3200" i="1" dirty="0">
                <a:solidFill>
                  <a:schemeClr val="bg1"/>
                </a:solidFill>
                <a:latin typeface="Calibri" panose="020F0502020204030204"/>
              </a:rPr>
              <a:t>”  (Eph. 4:13-14)</a:t>
            </a:r>
          </a:p>
          <a:p>
            <a:pPr marL="1430338" lvl="2" indent="-280988">
              <a:defRPr/>
            </a:pPr>
            <a:r>
              <a:rPr lang="en-US" sz="3200" i="1" dirty="0">
                <a:solidFill>
                  <a:schemeClr val="bg1"/>
                </a:solidFill>
                <a:latin typeface="Calibri" panose="020F0502020204030204"/>
              </a:rPr>
              <a:t>“that we may present EVERY man perfect/mature” (Col. 1:28)</a:t>
            </a:r>
          </a:p>
          <a:p>
            <a:pPr marL="1430338" lvl="2" indent="-280988">
              <a:defRPr/>
            </a:pPr>
            <a:r>
              <a:rPr lang="en-US" sz="3200" i="1" dirty="0">
                <a:solidFill>
                  <a:schemeClr val="bg1"/>
                </a:solidFill>
                <a:latin typeface="Calibri" panose="020F0502020204030204"/>
              </a:rPr>
              <a:t>Be committed to meditation on God’s word so progress is evident to all...</a:t>
            </a:r>
            <a:r>
              <a:rPr lang="en-US" sz="3200" b="1" i="1" dirty="0">
                <a:solidFill>
                  <a:srgbClr val="7030A0"/>
                </a:solidFill>
                <a:latin typeface="Calibri" panose="020F0502020204030204"/>
              </a:rPr>
              <a:t>Persevere</a:t>
            </a:r>
            <a:r>
              <a:rPr lang="en-US" sz="3200" i="1" dirty="0">
                <a:solidFill>
                  <a:schemeClr val="bg1"/>
                </a:solidFill>
                <a:latin typeface="Calibri" panose="020F0502020204030204"/>
              </a:rPr>
              <a:t>/persist  (1 Tim. 4:15-16)</a:t>
            </a:r>
          </a:p>
          <a:p>
            <a:pPr marL="1430338" lvl="2" indent="-280988">
              <a:defRPr/>
            </a:pPr>
            <a:r>
              <a:rPr lang="en-US" sz="3200" b="1" i="1" dirty="0">
                <a:solidFill>
                  <a:srgbClr val="7030A0"/>
                </a:solidFill>
                <a:latin typeface="Calibri" panose="020F0502020204030204"/>
              </a:rPr>
              <a:t>Ought to </a:t>
            </a:r>
            <a:r>
              <a:rPr lang="en-US" sz="3200" i="1" dirty="0">
                <a:solidFill>
                  <a:schemeClr val="bg1"/>
                </a:solidFill>
                <a:latin typeface="Calibri" panose="020F0502020204030204"/>
              </a:rPr>
              <a:t>walk as Jesus did. (1 Jn. 2:6)</a:t>
            </a:r>
            <a:endParaRPr lang="en-US" sz="3600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26BE43-B58C-4898-B64E-DB245D30493D}"/>
              </a:ext>
            </a:extLst>
          </p:cNvPr>
          <p:cNvSpPr txBox="1"/>
          <p:nvPr/>
        </p:nvSpPr>
        <p:spPr>
          <a:xfrm>
            <a:off x="8458677" y="1440943"/>
            <a:ext cx="6529386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2150"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“example”?</a:t>
            </a:r>
          </a:p>
        </p:txBody>
      </p:sp>
    </p:spTree>
    <p:extLst>
      <p:ext uri="{BB962C8B-B14F-4D97-AF65-F5344CB8AC3E}">
        <p14:creationId xmlns:p14="http://schemas.microsoft.com/office/powerpoint/2010/main" val="4091124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Top Corners Snipped 17">
            <a:extLst>
              <a:ext uri="{FF2B5EF4-FFF2-40B4-BE49-F238E27FC236}">
                <a16:creationId xmlns:a16="http://schemas.microsoft.com/office/drawing/2014/main" id="{54EC4459-D655-4816-919E-FB586B715AED}"/>
              </a:ext>
            </a:extLst>
          </p:cNvPr>
          <p:cNvSpPr/>
          <p:nvPr/>
        </p:nvSpPr>
        <p:spPr>
          <a:xfrm>
            <a:off x="6053328" y="6214655"/>
            <a:ext cx="2103120" cy="643345"/>
          </a:xfrm>
          <a:prstGeom prst="snip2Same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</a:t>
            </a:r>
          </a:p>
        </p:txBody>
      </p:sp>
      <p:sp>
        <p:nvSpPr>
          <p:cNvPr id="22" name="Rectangle: Top Corners Snipped 21">
            <a:extLst>
              <a:ext uri="{FF2B5EF4-FFF2-40B4-BE49-F238E27FC236}">
                <a16:creationId xmlns:a16="http://schemas.microsoft.com/office/drawing/2014/main" id="{4E1152F1-85C3-475F-8D7C-7CD52FF8DDD5}"/>
              </a:ext>
            </a:extLst>
          </p:cNvPr>
          <p:cNvSpPr/>
          <p:nvPr/>
        </p:nvSpPr>
        <p:spPr>
          <a:xfrm>
            <a:off x="4035552" y="6214655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COURAGE</a:t>
            </a:r>
          </a:p>
        </p:txBody>
      </p:sp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EA809ED2-D16A-4533-A747-1F54EDD49804}"/>
              </a:ext>
            </a:extLst>
          </p:cNvPr>
          <p:cNvSpPr/>
          <p:nvPr/>
        </p:nvSpPr>
        <p:spPr>
          <a:xfrm>
            <a:off x="10088880" y="5680553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PERSEVERANCE</a:t>
            </a:r>
          </a:p>
        </p:txBody>
      </p:sp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879AFBBB-163F-4CB1-BD43-D67220787726}"/>
              </a:ext>
            </a:extLst>
          </p:cNvPr>
          <p:cNvSpPr/>
          <p:nvPr/>
        </p:nvSpPr>
        <p:spPr>
          <a:xfrm>
            <a:off x="8071104" y="5680553"/>
            <a:ext cx="2103120" cy="643345"/>
          </a:xfrm>
          <a:prstGeom prst="snip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DILIGENCE</a:t>
            </a:r>
          </a:p>
        </p:txBody>
      </p:sp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id="{A4AFC06E-39B2-45F7-ADD5-2BCA750F6FCB}"/>
              </a:ext>
            </a:extLst>
          </p:cNvPr>
          <p:cNvSpPr/>
          <p:nvPr/>
        </p:nvSpPr>
        <p:spPr>
          <a:xfrm>
            <a:off x="6053328" y="5680553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KINDNESS</a:t>
            </a:r>
          </a:p>
        </p:txBody>
      </p:sp>
      <p:sp>
        <p:nvSpPr>
          <p:cNvPr id="12" name="Rectangle: Top Corners Snipped 11">
            <a:extLst>
              <a:ext uri="{FF2B5EF4-FFF2-40B4-BE49-F238E27FC236}">
                <a16:creationId xmlns:a16="http://schemas.microsoft.com/office/drawing/2014/main" id="{9195220D-0963-4024-BE4C-CF86FAB3F8B5}"/>
              </a:ext>
            </a:extLst>
          </p:cNvPr>
          <p:cNvSpPr/>
          <p:nvPr/>
        </p:nvSpPr>
        <p:spPr>
          <a:xfrm>
            <a:off x="4035552" y="0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MATURITY</a:t>
            </a:r>
          </a:p>
        </p:txBody>
      </p:sp>
      <p:sp>
        <p:nvSpPr>
          <p:cNvPr id="13" name="Rectangle: Top Corners Snipped 12">
            <a:extLst>
              <a:ext uri="{FF2B5EF4-FFF2-40B4-BE49-F238E27FC236}">
                <a16:creationId xmlns:a16="http://schemas.microsoft.com/office/drawing/2014/main" id="{E1B1DFB6-7159-498F-8FE1-57F91A2E826F}"/>
              </a:ext>
            </a:extLst>
          </p:cNvPr>
          <p:cNvSpPr/>
          <p:nvPr/>
        </p:nvSpPr>
        <p:spPr>
          <a:xfrm>
            <a:off x="2017776" y="5680553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</a:t>
            </a:r>
          </a:p>
        </p:txBody>
      </p:sp>
      <p:sp>
        <p:nvSpPr>
          <p:cNvPr id="14" name="Rectangle: Top Corners Snipped 13">
            <a:extLst>
              <a:ext uri="{FF2B5EF4-FFF2-40B4-BE49-F238E27FC236}">
                <a16:creationId xmlns:a16="http://schemas.microsoft.com/office/drawing/2014/main" id="{5E9F2C47-80DA-472D-810F-D29D9176C151}"/>
              </a:ext>
            </a:extLst>
          </p:cNvPr>
          <p:cNvSpPr/>
          <p:nvPr/>
        </p:nvSpPr>
        <p:spPr>
          <a:xfrm>
            <a:off x="0" y="5680553"/>
            <a:ext cx="2103120" cy="643345"/>
          </a:xfrm>
          <a:prstGeom prst="snip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HUMILITY</a:t>
            </a:r>
          </a:p>
        </p:txBody>
      </p:sp>
      <p:sp>
        <p:nvSpPr>
          <p:cNvPr id="15" name="Rectangle: Top Corners Snipped 14">
            <a:extLst>
              <a:ext uri="{FF2B5EF4-FFF2-40B4-BE49-F238E27FC236}">
                <a16:creationId xmlns:a16="http://schemas.microsoft.com/office/drawing/2014/main" id="{4C8D05B6-BE95-4FEC-A54A-67B7CB4487A8}"/>
              </a:ext>
            </a:extLst>
          </p:cNvPr>
          <p:cNvSpPr/>
          <p:nvPr/>
        </p:nvSpPr>
        <p:spPr>
          <a:xfrm>
            <a:off x="10088880" y="6214655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PURITY</a:t>
            </a:r>
          </a:p>
        </p:txBody>
      </p:sp>
      <p:sp>
        <p:nvSpPr>
          <p:cNvPr id="16" name="Rectangle: Top Corners Snipped 15">
            <a:extLst>
              <a:ext uri="{FF2B5EF4-FFF2-40B4-BE49-F238E27FC236}">
                <a16:creationId xmlns:a16="http://schemas.microsoft.com/office/drawing/2014/main" id="{A05281EC-29E8-4684-BA54-180C856296A5}"/>
              </a:ext>
            </a:extLst>
          </p:cNvPr>
          <p:cNvSpPr/>
          <p:nvPr/>
        </p:nvSpPr>
        <p:spPr>
          <a:xfrm>
            <a:off x="8071104" y="6214655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COMPASSION</a:t>
            </a:r>
          </a:p>
        </p:txBody>
      </p:sp>
      <p:sp>
        <p:nvSpPr>
          <p:cNvPr id="19" name="Rectangle: Top Corners Snipped 18">
            <a:extLst>
              <a:ext uri="{FF2B5EF4-FFF2-40B4-BE49-F238E27FC236}">
                <a16:creationId xmlns:a16="http://schemas.microsoft.com/office/drawing/2014/main" id="{0582DD7F-0C59-46C4-A49E-56AE0EAF9EC7}"/>
              </a:ext>
            </a:extLst>
          </p:cNvPr>
          <p:cNvSpPr/>
          <p:nvPr/>
        </p:nvSpPr>
        <p:spPr>
          <a:xfrm>
            <a:off x="2017776" y="6214655"/>
            <a:ext cx="2103120" cy="643345"/>
          </a:xfrm>
          <a:prstGeom prst="snip2Same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CONTENTMENT</a:t>
            </a:r>
          </a:p>
        </p:txBody>
      </p:sp>
      <p:sp>
        <p:nvSpPr>
          <p:cNvPr id="20" name="Rectangle: Top Corners Snipped 19">
            <a:extLst>
              <a:ext uri="{FF2B5EF4-FFF2-40B4-BE49-F238E27FC236}">
                <a16:creationId xmlns:a16="http://schemas.microsoft.com/office/drawing/2014/main" id="{BA296911-C7BD-4E7F-965D-D4753E1756C9}"/>
              </a:ext>
            </a:extLst>
          </p:cNvPr>
          <p:cNvSpPr/>
          <p:nvPr/>
        </p:nvSpPr>
        <p:spPr>
          <a:xfrm>
            <a:off x="0" y="6214655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  <a:ln>
            <a:solidFill>
              <a:srgbClr val="3494B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ED0AB07-B6E0-432E-ABA9-D86AE58F5716}"/>
              </a:ext>
            </a:extLst>
          </p:cNvPr>
          <p:cNvSpPr/>
          <p:nvPr/>
        </p:nvSpPr>
        <p:spPr>
          <a:xfrm>
            <a:off x="0" y="643345"/>
            <a:ext cx="12192000" cy="6214655"/>
          </a:xfrm>
          <a:prstGeom prst="rect">
            <a:avLst/>
          </a:prstGeom>
          <a:solidFill>
            <a:schemeClr val="bg1"/>
          </a:solidFill>
          <a:ln>
            <a:solidFill>
              <a:srgbClr val="268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560C6F29-D12B-4F51-B6AA-8D76FE48C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23" y="832337"/>
            <a:ext cx="11840308" cy="7229837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515938" lvl="0" indent="-280988">
              <a:defRPr/>
            </a:pPr>
            <a:r>
              <a:rPr lang="en-US" sz="4000" dirty="0">
                <a:solidFill>
                  <a:schemeClr val="bg1"/>
                </a:solidFill>
              </a:rPr>
              <a:t>On to Maturity (Heb. 5:12-6:3)</a:t>
            </a:r>
          </a:p>
          <a:p>
            <a:pPr marL="973138" lvl="1" indent="-280988">
              <a:defRPr/>
            </a:pPr>
            <a:r>
              <a:rPr lang="en-US" sz="3600" i="1" dirty="0">
                <a:solidFill>
                  <a:srgbClr val="FF0000"/>
                </a:solidFill>
                <a:latin typeface="Calibri" panose="020F0502020204030204"/>
              </a:rPr>
              <a:t>Why did writer think they should be able to teach others?</a:t>
            </a:r>
          </a:p>
          <a:p>
            <a:pPr marL="973138" lvl="1" indent="-280988">
              <a:defRPr/>
            </a:pPr>
            <a:r>
              <a:rPr lang="en-US" sz="3600" i="1" dirty="0">
                <a:solidFill>
                  <a:srgbClr val="FF0000"/>
                </a:solidFill>
                <a:latin typeface="Calibri" panose="020F0502020204030204"/>
              </a:rPr>
              <a:t>What is milk &amp; what is solid food?</a:t>
            </a:r>
          </a:p>
          <a:p>
            <a:pPr marL="973138" lvl="1" indent="-280988">
              <a:defRPr/>
            </a:pPr>
            <a:r>
              <a:rPr lang="en-US" sz="3600" i="1" dirty="0">
                <a:solidFill>
                  <a:srgbClr val="FF0000"/>
                </a:solidFill>
                <a:latin typeface="Calibri" panose="020F0502020204030204"/>
              </a:rPr>
              <a:t>What is meant by the phrase “by reason of use”?</a:t>
            </a:r>
          </a:p>
          <a:p>
            <a:pPr marL="973138" lvl="1" indent="-280988">
              <a:defRPr/>
            </a:pPr>
            <a:r>
              <a:rPr lang="en-US" sz="3600" i="1" dirty="0">
                <a:solidFill>
                  <a:srgbClr val="FF0000"/>
                </a:solidFill>
                <a:latin typeface="Calibri" panose="020F0502020204030204"/>
              </a:rPr>
              <a:t>What does it mean to discern good &amp; evil?</a:t>
            </a:r>
          </a:p>
          <a:p>
            <a:pPr marL="973138" lvl="1" indent="-280988">
              <a:defRPr/>
            </a:pPr>
            <a:endParaRPr lang="en-US" sz="1800" i="1" dirty="0">
              <a:solidFill>
                <a:srgbClr val="FF0000"/>
              </a:solidFill>
              <a:latin typeface="Calibri" panose="020F0502020204030204"/>
            </a:endParaRPr>
          </a:p>
          <a:p>
            <a:pPr marL="515938" indent="-280988">
              <a:defRPr/>
            </a:pPr>
            <a:r>
              <a:rPr lang="en-US" sz="4000" i="1" dirty="0">
                <a:solidFill>
                  <a:schemeClr val="bg1"/>
                </a:solidFill>
                <a:latin typeface="Calibri" panose="020F0502020204030204"/>
              </a:rPr>
              <a:t>Col. 2:6-10</a:t>
            </a:r>
          </a:p>
          <a:p>
            <a:pPr marL="973138" lvl="1" indent="-280988">
              <a:defRPr/>
            </a:pPr>
            <a:r>
              <a:rPr lang="en-US" sz="3600" i="1" dirty="0">
                <a:solidFill>
                  <a:srgbClr val="FF0000"/>
                </a:solidFill>
                <a:latin typeface="Calibri" panose="020F0502020204030204"/>
              </a:rPr>
              <a:t>What does it mean to “walk in Him”?</a:t>
            </a:r>
          </a:p>
          <a:p>
            <a:pPr marL="973138" lvl="1" indent="-280988">
              <a:defRPr/>
            </a:pPr>
            <a:r>
              <a:rPr lang="en-US" sz="3600" i="1" dirty="0">
                <a:solidFill>
                  <a:srgbClr val="FF0000"/>
                </a:solidFill>
                <a:latin typeface="Calibri" panose="020F0502020204030204"/>
              </a:rPr>
              <a:t>What does it mean to be “rooted &amp; built up in Him and established in the faith”?</a:t>
            </a:r>
          </a:p>
          <a:p>
            <a:pPr marL="973138" lvl="1" indent="-280988">
              <a:defRPr/>
            </a:pPr>
            <a:r>
              <a:rPr lang="en-US" sz="3600" i="1" dirty="0">
                <a:solidFill>
                  <a:srgbClr val="FF0000"/>
                </a:solidFill>
                <a:latin typeface="Calibri" panose="020F0502020204030204"/>
              </a:rPr>
              <a:t>How can we “beware” things in v. 8 don’t happen to us?</a:t>
            </a:r>
          </a:p>
        </p:txBody>
      </p:sp>
    </p:spTree>
    <p:extLst>
      <p:ext uri="{BB962C8B-B14F-4D97-AF65-F5344CB8AC3E}">
        <p14:creationId xmlns:p14="http://schemas.microsoft.com/office/powerpoint/2010/main" val="321777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Top Corners Snipped 17">
            <a:extLst>
              <a:ext uri="{FF2B5EF4-FFF2-40B4-BE49-F238E27FC236}">
                <a16:creationId xmlns:a16="http://schemas.microsoft.com/office/drawing/2014/main" id="{54EC4459-D655-4816-919E-FB586B715AED}"/>
              </a:ext>
            </a:extLst>
          </p:cNvPr>
          <p:cNvSpPr/>
          <p:nvPr/>
        </p:nvSpPr>
        <p:spPr>
          <a:xfrm>
            <a:off x="6053328" y="6214655"/>
            <a:ext cx="2103120" cy="643345"/>
          </a:xfrm>
          <a:prstGeom prst="snip2Same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</a:t>
            </a:r>
          </a:p>
        </p:txBody>
      </p:sp>
      <p:sp>
        <p:nvSpPr>
          <p:cNvPr id="22" name="Rectangle: Top Corners Snipped 21">
            <a:extLst>
              <a:ext uri="{FF2B5EF4-FFF2-40B4-BE49-F238E27FC236}">
                <a16:creationId xmlns:a16="http://schemas.microsoft.com/office/drawing/2014/main" id="{4E1152F1-85C3-475F-8D7C-7CD52FF8DDD5}"/>
              </a:ext>
            </a:extLst>
          </p:cNvPr>
          <p:cNvSpPr/>
          <p:nvPr/>
        </p:nvSpPr>
        <p:spPr>
          <a:xfrm>
            <a:off x="4035552" y="6214655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COURAGE</a:t>
            </a:r>
          </a:p>
        </p:txBody>
      </p:sp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EA809ED2-D16A-4533-A747-1F54EDD49804}"/>
              </a:ext>
            </a:extLst>
          </p:cNvPr>
          <p:cNvSpPr/>
          <p:nvPr/>
        </p:nvSpPr>
        <p:spPr>
          <a:xfrm>
            <a:off x="10088880" y="5680553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PERSEVERANCE</a:t>
            </a:r>
          </a:p>
        </p:txBody>
      </p:sp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879AFBBB-163F-4CB1-BD43-D67220787726}"/>
              </a:ext>
            </a:extLst>
          </p:cNvPr>
          <p:cNvSpPr/>
          <p:nvPr/>
        </p:nvSpPr>
        <p:spPr>
          <a:xfrm>
            <a:off x="8071104" y="5680553"/>
            <a:ext cx="2103120" cy="643345"/>
          </a:xfrm>
          <a:prstGeom prst="snip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DILIGENCE</a:t>
            </a:r>
          </a:p>
        </p:txBody>
      </p:sp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id="{A4AFC06E-39B2-45F7-ADD5-2BCA750F6FCB}"/>
              </a:ext>
            </a:extLst>
          </p:cNvPr>
          <p:cNvSpPr/>
          <p:nvPr/>
        </p:nvSpPr>
        <p:spPr>
          <a:xfrm>
            <a:off x="6053328" y="5680553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KINDNESS</a:t>
            </a:r>
          </a:p>
        </p:txBody>
      </p:sp>
      <p:sp>
        <p:nvSpPr>
          <p:cNvPr id="12" name="Rectangle: Top Corners Snipped 11">
            <a:extLst>
              <a:ext uri="{FF2B5EF4-FFF2-40B4-BE49-F238E27FC236}">
                <a16:creationId xmlns:a16="http://schemas.microsoft.com/office/drawing/2014/main" id="{9195220D-0963-4024-BE4C-CF86FAB3F8B5}"/>
              </a:ext>
            </a:extLst>
          </p:cNvPr>
          <p:cNvSpPr/>
          <p:nvPr/>
        </p:nvSpPr>
        <p:spPr>
          <a:xfrm>
            <a:off x="4035552" y="0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MATURITY</a:t>
            </a:r>
          </a:p>
        </p:txBody>
      </p:sp>
      <p:sp>
        <p:nvSpPr>
          <p:cNvPr id="13" name="Rectangle: Top Corners Snipped 12">
            <a:extLst>
              <a:ext uri="{FF2B5EF4-FFF2-40B4-BE49-F238E27FC236}">
                <a16:creationId xmlns:a16="http://schemas.microsoft.com/office/drawing/2014/main" id="{E1B1DFB6-7159-498F-8FE1-57F91A2E826F}"/>
              </a:ext>
            </a:extLst>
          </p:cNvPr>
          <p:cNvSpPr/>
          <p:nvPr/>
        </p:nvSpPr>
        <p:spPr>
          <a:xfrm>
            <a:off x="2017776" y="5680553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</a:t>
            </a:r>
          </a:p>
        </p:txBody>
      </p:sp>
      <p:sp>
        <p:nvSpPr>
          <p:cNvPr id="14" name="Rectangle: Top Corners Snipped 13">
            <a:extLst>
              <a:ext uri="{FF2B5EF4-FFF2-40B4-BE49-F238E27FC236}">
                <a16:creationId xmlns:a16="http://schemas.microsoft.com/office/drawing/2014/main" id="{5E9F2C47-80DA-472D-810F-D29D9176C151}"/>
              </a:ext>
            </a:extLst>
          </p:cNvPr>
          <p:cNvSpPr/>
          <p:nvPr/>
        </p:nvSpPr>
        <p:spPr>
          <a:xfrm>
            <a:off x="0" y="5680553"/>
            <a:ext cx="2103120" cy="643345"/>
          </a:xfrm>
          <a:prstGeom prst="snip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HUMILITY</a:t>
            </a:r>
          </a:p>
        </p:txBody>
      </p:sp>
      <p:sp>
        <p:nvSpPr>
          <p:cNvPr id="15" name="Rectangle: Top Corners Snipped 14">
            <a:extLst>
              <a:ext uri="{FF2B5EF4-FFF2-40B4-BE49-F238E27FC236}">
                <a16:creationId xmlns:a16="http://schemas.microsoft.com/office/drawing/2014/main" id="{4C8D05B6-BE95-4FEC-A54A-67B7CB4487A8}"/>
              </a:ext>
            </a:extLst>
          </p:cNvPr>
          <p:cNvSpPr/>
          <p:nvPr/>
        </p:nvSpPr>
        <p:spPr>
          <a:xfrm>
            <a:off x="10088880" y="6214655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PURITY</a:t>
            </a:r>
          </a:p>
        </p:txBody>
      </p:sp>
      <p:sp>
        <p:nvSpPr>
          <p:cNvPr id="16" name="Rectangle: Top Corners Snipped 15">
            <a:extLst>
              <a:ext uri="{FF2B5EF4-FFF2-40B4-BE49-F238E27FC236}">
                <a16:creationId xmlns:a16="http://schemas.microsoft.com/office/drawing/2014/main" id="{A05281EC-29E8-4684-BA54-180C856296A5}"/>
              </a:ext>
            </a:extLst>
          </p:cNvPr>
          <p:cNvSpPr/>
          <p:nvPr/>
        </p:nvSpPr>
        <p:spPr>
          <a:xfrm>
            <a:off x="8071104" y="6214655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COMPASSION</a:t>
            </a:r>
          </a:p>
        </p:txBody>
      </p:sp>
      <p:sp>
        <p:nvSpPr>
          <p:cNvPr id="19" name="Rectangle: Top Corners Snipped 18">
            <a:extLst>
              <a:ext uri="{FF2B5EF4-FFF2-40B4-BE49-F238E27FC236}">
                <a16:creationId xmlns:a16="http://schemas.microsoft.com/office/drawing/2014/main" id="{0582DD7F-0C59-46C4-A49E-56AE0EAF9EC7}"/>
              </a:ext>
            </a:extLst>
          </p:cNvPr>
          <p:cNvSpPr/>
          <p:nvPr/>
        </p:nvSpPr>
        <p:spPr>
          <a:xfrm>
            <a:off x="2017776" y="6214655"/>
            <a:ext cx="2103120" cy="643345"/>
          </a:xfrm>
          <a:prstGeom prst="snip2Same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CONTENTMENT</a:t>
            </a:r>
          </a:p>
        </p:txBody>
      </p:sp>
      <p:sp>
        <p:nvSpPr>
          <p:cNvPr id="20" name="Rectangle: Top Corners Snipped 19">
            <a:extLst>
              <a:ext uri="{FF2B5EF4-FFF2-40B4-BE49-F238E27FC236}">
                <a16:creationId xmlns:a16="http://schemas.microsoft.com/office/drawing/2014/main" id="{BA296911-C7BD-4E7F-965D-D4753E1756C9}"/>
              </a:ext>
            </a:extLst>
          </p:cNvPr>
          <p:cNvSpPr/>
          <p:nvPr/>
        </p:nvSpPr>
        <p:spPr>
          <a:xfrm>
            <a:off x="0" y="6214655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  <a:ln>
            <a:solidFill>
              <a:srgbClr val="3494B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ED0AB07-B6E0-432E-ABA9-D86AE58F5716}"/>
              </a:ext>
            </a:extLst>
          </p:cNvPr>
          <p:cNvSpPr/>
          <p:nvPr/>
        </p:nvSpPr>
        <p:spPr>
          <a:xfrm>
            <a:off x="0" y="643345"/>
            <a:ext cx="12192000" cy="6214655"/>
          </a:xfrm>
          <a:prstGeom prst="rect">
            <a:avLst/>
          </a:prstGeom>
          <a:solidFill>
            <a:schemeClr val="bg1"/>
          </a:solidFill>
          <a:ln>
            <a:solidFill>
              <a:srgbClr val="268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560C6F29-D12B-4F51-B6AA-8D76FE48C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23" y="832337"/>
            <a:ext cx="11840308" cy="7229837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515938" lvl="0" indent="-280988">
              <a:defRPr/>
            </a:pPr>
            <a:r>
              <a:rPr lang="en-US" sz="4000" dirty="0">
                <a:solidFill>
                  <a:schemeClr val="bg1"/>
                </a:solidFill>
              </a:rPr>
              <a:t>Immature Corinthians (1 Cor. 3:1-3; 2 Cor. 12:20)</a:t>
            </a:r>
          </a:p>
          <a:p>
            <a:pPr marL="515938" lvl="0" indent="-280988">
              <a:defRPr/>
            </a:pPr>
            <a:endParaRPr lang="en-US" sz="4000" dirty="0">
              <a:solidFill>
                <a:schemeClr val="bg1"/>
              </a:solidFill>
            </a:endParaRPr>
          </a:p>
          <a:p>
            <a:pPr marL="515938" lvl="0" indent="-280988">
              <a:defRPr/>
            </a:pPr>
            <a:endParaRPr lang="en-US" sz="4000" dirty="0">
              <a:solidFill>
                <a:schemeClr val="bg1"/>
              </a:solidFill>
            </a:endParaRPr>
          </a:p>
          <a:p>
            <a:pPr marL="515938" lvl="0" indent="-280988">
              <a:defRPr/>
            </a:pPr>
            <a:endParaRPr lang="en-US" sz="4000" dirty="0">
              <a:solidFill>
                <a:schemeClr val="bg1"/>
              </a:solidFill>
            </a:endParaRPr>
          </a:p>
          <a:p>
            <a:pPr marL="515938" lvl="0" indent="-280988">
              <a:defRPr/>
            </a:pPr>
            <a:endParaRPr lang="en-US" sz="4000" dirty="0">
              <a:solidFill>
                <a:schemeClr val="bg1"/>
              </a:solidFill>
            </a:endParaRPr>
          </a:p>
          <a:p>
            <a:pPr marL="515938" lvl="0" indent="-280988">
              <a:defRPr/>
            </a:pPr>
            <a:r>
              <a:rPr lang="en-US" sz="4000" i="1" dirty="0">
                <a:solidFill>
                  <a:schemeClr val="accent6"/>
                </a:solidFill>
              </a:rPr>
              <a:t>Where is growth/maturity needed in your life?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D4DA7A-D0C0-4DE4-97E1-BC766F1FBF00}"/>
              </a:ext>
            </a:extLst>
          </p:cNvPr>
          <p:cNvSpPr txBox="1"/>
          <p:nvPr/>
        </p:nvSpPr>
        <p:spPr>
          <a:xfrm>
            <a:off x="455483" y="1435210"/>
            <a:ext cx="9633397" cy="2841804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973138" marR="0" lvl="1" indent="-2809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Carnal</a:t>
            </a:r>
          </a:p>
          <a:p>
            <a:pPr marL="973138" marR="0" lvl="1" indent="-2809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Envy/jealousies</a:t>
            </a:r>
          </a:p>
          <a:p>
            <a:pPr marL="973138" marR="0" lvl="1" indent="-2809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Strife/contentions</a:t>
            </a:r>
          </a:p>
          <a:p>
            <a:pPr marL="973138" marR="0" lvl="1" indent="-2809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Divisions</a:t>
            </a:r>
          </a:p>
          <a:p>
            <a:pPr marL="973138" marR="0" lvl="1" indent="-2809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Outbursts of wrath</a:t>
            </a:r>
          </a:p>
          <a:p>
            <a:pPr marL="973138" marR="0" lvl="1" indent="-2809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Selfish ambition</a:t>
            </a:r>
          </a:p>
          <a:p>
            <a:pPr marL="973138" marR="0" lvl="1" indent="-2809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Backbitings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73138" marR="0" lvl="1" indent="-2809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Whisperings</a:t>
            </a:r>
          </a:p>
          <a:p>
            <a:pPr marL="973138" marR="0" lvl="1" indent="-2809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Conceits</a:t>
            </a:r>
          </a:p>
          <a:p>
            <a:pPr marL="973138" marR="0" lvl="1" indent="-2809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Tumults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F105BB-6F93-4B32-AC1C-C87AC486A660}"/>
              </a:ext>
            </a:extLst>
          </p:cNvPr>
          <p:cNvSpPr txBox="1"/>
          <p:nvPr/>
        </p:nvSpPr>
        <p:spPr>
          <a:xfrm>
            <a:off x="455483" y="4782894"/>
            <a:ext cx="11405960" cy="1716367"/>
          </a:xfrm>
          <a:prstGeom prst="rect">
            <a:avLst/>
          </a:prstGeom>
          <a:noFill/>
        </p:spPr>
        <p:txBody>
          <a:bodyPr wrap="square" numCol="3">
            <a:spAutoFit/>
          </a:bodyPr>
          <a:lstStyle/>
          <a:p>
            <a:pPr marL="973138" marR="0" lvl="1" indent="-2809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Faithfulness</a:t>
            </a:r>
          </a:p>
          <a:p>
            <a:pPr marL="973138" marR="0" lvl="1" indent="-2809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i="1" dirty="0">
                <a:solidFill>
                  <a:schemeClr val="accent6"/>
                </a:solidFill>
                <a:latin typeface="Calibri" panose="020F0502020204030204"/>
              </a:rPr>
              <a:t>Contentment</a:t>
            </a:r>
          </a:p>
          <a:p>
            <a:pPr marL="973138" marR="0" lvl="1" indent="-2809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Courage</a:t>
            </a:r>
          </a:p>
          <a:p>
            <a:pPr marL="973138" marR="0" lvl="1" indent="-2809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i="1" dirty="0">
                <a:solidFill>
                  <a:schemeClr val="accent6"/>
                </a:solidFill>
                <a:latin typeface="Calibri" panose="020F0502020204030204"/>
              </a:rPr>
              <a:t>Integrity</a:t>
            </a:r>
          </a:p>
          <a:p>
            <a:pPr marL="973138" marR="0" lvl="1" indent="-2809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Compassion</a:t>
            </a:r>
          </a:p>
          <a:p>
            <a:pPr marL="973138" marR="0" lvl="1" indent="-2809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i="1" dirty="0">
                <a:solidFill>
                  <a:schemeClr val="accent6"/>
                </a:solidFill>
                <a:latin typeface="Calibri" panose="020F0502020204030204"/>
              </a:rPr>
              <a:t>Moral Purity</a:t>
            </a:r>
          </a:p>
          <a:p>
            <a:pPr marL="973138" marR="0" lvl="1" indent="-2809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Humility</a:t>
            </a:r>
          </a:p>
          <a:p>
            <a:pPr marL="973138" marR="0" lvl="1" indent="-2809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i="1" dirty="0">
                <a:solidFill>
                  <a:schemeClr val="accent6"/>
                </a:solidFill>
                <a:latin typeface="Calibri" panose="020F0502020204030204"/>
              </a:rPr>
              <a:t>Respect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D948D1-B7CE-4456-A193-0CE151DC08A5}"/>
              </a:ext>
            </a:extLst>
          </p:cNvPr>
          <p:cNvSpPr txBox="1"/>
          <p:nvPr/>
        </p:nvSpPr>
        <p:spPr>
          <a:xfrm>
            <a:off x="0" y="-85603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Developing </a:t>
            </a:r>
            <a:r>
              <a:rPr lang="en-US" sz="4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Positive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Christian </a:t>
            </a:r>
            <a:r>
              <a:rPr lang="en-US" sz="4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Character</a:t>
            </a:r>
          </a:p>
        </p:txBody>
      </p:sp>
    </p:spTree>
    <p:extLst>
      <p:ext uri="{BB962C8B-B14F-4D97-AF65-F5344CB8AC3E}">
        <p14:creationId xmlns:p14="http://schemas.microsoft.com/office/powerpoint/2010/main" val="236375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17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EA809ED2-D16A-4533-A747-1F54EDD49804}"/>
              </a:ext>
            </a:extLst>
          </p:cNvPr>
          <p:cNvSpPr/>
          <p:nvPr/>
        </p:nvSpPr>
        <p:spPr>
          <a:xfrm>
            <a:off x="10088880" y="5680553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PERSEVERANCE</a:t>
            </a:r>
          </a:p>
        </p:txBody>
      </p:sp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879AFBBB-163F-4CB1-BD43-D67220787726}"/>
              </a:ext>
            </a:extLst>
          </p:cNvPr>
          <p:cNvSpPr/>
          <p:nvPr/>
        </p:nvSpPr>
        <p:spPr>
          <a:xfrm>
            <a:off x="8071104" y="5680553"/>
            <a:ext cx="2103120" cy="643345"/>
          </a:xfrm>
          <a:prstGeom prst="snip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DILIGENCE</a:t>
            </a:r>
          </a:p>
        </p:txBody>
      </p:sp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id="{A4AFC06E-39B2-45F7-ADD5-2BCA750F6FCB}"/>
              </a:ext>
            </a:extLst>
          </p:cNvPr>
          <p:cNvSpPr/>
          <p:nvPr/>
        </p:nvSpPr>
        <p:spPr>
          <a:xfrm>
            <a:off x="6053328" y="5680553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KINDNESS</a:t>
            </a:r>
          </a:p>
        </p:txBody>
      </p:sp>
      <p:sp>
        <p:nvSpPr>
          <p:cNvPr id="12" name="Rectangle: Top Corners Snipped 11">
            <a:extLst>
              <a:ext uri="{FF2B5EF4-FFF2-40B4-BE49-F238E27FC236}">
                <a16:creationId xmlns:a16="http://schemas.microsoft.com/office/drawing/2014/main" id="{9195220D-0963-4024-BE4C-CF86FAB3F8B5}"/>
              </a:ext>
            </a:extLst>
          </p:cNvPr>
          <p:cNvSpPr/>
          <p:nvPr/>
        </p:nvSpPr>
        <p:spPr>
          <a:xfrm>
            <a:off x="4035552" y="5680553"/>
            <a:ext cx="2103120" cy="643345"/>
          </a:xfrm>
          <a:prstGeom prst="snip2Same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MATURITY</a:t>
            </a:r>
          </a:p>
        </p:txBody>
      </p:sp>
      <p:sp>
        <p:nvSpPr>
          <p:cNvPr id="13" name="Rectangle: Top Corners Snipped 12">
            <a:extLst>
              <a:ext uri="{FF2B5EF4-FFF2-40B4-BE49-F238E27FC236}">
                <a16:creationId xmlns:a16="http://schemas.microsoft.com/office/drawing/2014/main" id="{E1B1DFB6-7159-498F-8FE1-57F91A2E826F}"/>
              </a:ext>
            </a:extLst>
          </p:cNvPr>
          <p:cNvSpPr/>
          <p:nvPr/>
        </p:nvSpPr>
        <p:spPr>
          <a:xfrm>
            <a:off x="2017776" y="5680553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</a:t>
            </a:r>
          </a:p>
        </p:txBody>
      </p:sp>
      <p:sp>
        <p:nvSpPr>
          <p:cNvPr id="14" name="Rectangle: Top Corners Snipped 13">
            <a:extLst>
              <a:ext uri="{FF2B5EF4-FFF2-40B4-BE49-F238E27FC236}">
                <a16:creationId xmlns:a16="http://schemas.microsoft.com/office/drawing/2014/main" id="{5E9F2C47-80DA-472D-810F-D29D9176C151}"/>
              </a:ext>
            </a:extLst>
          </p:cNvPr>
          <p:cNvSpPr/>
          <p:nvPr/>
        </p:nvSpPr>
        <p:spPr>
          <a:xfrm>
            <a:off x="0" y="5680553"/>
            <a:ext cx="2103120" cy="643345"/>
          </a:xfrm>
          <a:prstGeom prst="snip2Same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HUMILITY</a:t>
            </a:r>
          </a:p>
        </p:txBody>
      </p:sp>
      <p:sp>
        <p:nvSpPr>
          <p:cNvPr id="15" name="Rectangle: Top Corners Snipped 14">
            <a:extLst>
              <a:ext uri="{FF2B5EF4-FFF2-40B4-BE49-F238E27FC236}">
                <a16:creationId xmlns:a16="http://schemas.microsoft.com/office/drawing/2014/main" id="{4C8D05B6-BE95-4FEC-A54A-67B7CB4487A8}"/>
              </a:ext>
            </a:extLst>
          </p:cNvPr>
          <p:cNvSpPr/>
          <p:nvPr/>
        </p:nvSpPr>
        <p:spPr>
          <a:xfrm>
            <a:off x="10088880" y="6214655"/>
            <a:ext cx="2103120" cy="643345"/>
          </a:xfrm>
          <a:prstGeom prst="snip2Same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PURITY</a:t>
            </a:r>
          </a:p>
        </p:txBody>
      </p:sp>
      <p:sp>
        <p:nvSpPr>
          <p:cNvPr id="16" name="Rectangle: Top Corners Snipped 15">
            <a:extLst>
              <a:ext uri="{FF2B5EF4-FFF2-40B4-BE49-F238E27FC236}">
                <a16:creationId xmlns:a16="http://schemas.microsoft.com/office/drawing/2014/main" id="{A05281EC-29E8-4684-BA54-180C856296A5}"/>
              </a:ext>
            </a:extLst>
          </p:cNvPr>
          <p:cNvSpPr/>
          <p:nvPr/>
        </p:nvSpPr>
        <p:spPr>
          <a:xfrm>
            <a:off x="8071104" y="6214655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COMPASSION</a:t>
            </a:r>
          </a:p>
        </p:txBody>
      </p:sp>
      <p:sp>
        <p:nvSpPr>
          <p:cNvPr id="17" name="Rectangle: Top Corners Snipped 16">
            <a:extLst>
              <a:ext uri="{FF2B5EF4-FFF2-40B4-BE49-F238E27FC236}">
                <a16:creationId xmlns:a16="http://schemas.microsoft.com/office/drawing/2014/main" id="{C8148A18-FFFF-4F09-A25C-0CD395C86B46}"/>
              </a:ext>
            </a:extLst>
          </p:cNvPr>
          <p:cNvSpPr/>
          <p:nvPr/>
        </p:nvSpPr>
        <p:spPr>
          <a:xfrm>
            <a:off x="6053328" y="6214655"/>
            <a:ext cx="2103120" cy="643345"/>
          </a:xfrm>
          <a:prstGeom prst="snip2Same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</a:t>
            </a:r>
          </a:p>
        </p:txBody>
      </p:sp>
      <p:sp>
        <p:nvSpPr>
          <p:cNvPr id="18" name="Rectangle: Top Corners Snipped 17">
            <a:extLst>
              <a:ext uri="{FF2B5EF4-FFF2-40B4-BE49-F238E27FC236}">
                <a16:creationId xmlns:a16="http://schemas.microsoft.com/office/drawing/2014/main" id="{979C9E58-1BDD-47B6-8366-09389102F3A5}"/>
              </a:ext>
            </a:extLst>
          </p:cNvPr>
          <p:cNvSpPr/>
          <p:nvPr/>
        </p:nvSpPr>
        <p:spPr>
          <a:xfrm>
            <a:off x="4035552" y="6214655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COURAGE</a:t>
            </a:r>
          </a:p>
        </p:txBody>
      </p:sp>
      <p:sp>
        <p:nvSpPr>
          <p:cNvPr id="24" name="Rectangle: Top Corners Snipped 23">
            <a:extLst>
              <a:ext uri="{FF2B5EF4-FFF2-40B4-BE49-F238E27FC236}">
                <a16:creationId xmlns:a16="http://schemas.microsoft.com/office/drawing/2014/main" id="{9C15C4A9-6F7E-4051-9107-CED0D9AF886D}"/>
              </a:ext>
            </a:extLst>
          </p:cNvPr>
          <p:cNvSpPr/>
          <p:nvPr/>
        </p:nvSpPr>
        <p:spPr>
          <a:xfrm>
            <a:off x="2017776" y="6214655"/>
            <a:ext cx="2103120" cy="643345"/>
          </a:xfrm>
          <a:prstGeom prst="snip2Same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CONTENTMENT</a:t>
            </a:r>
          </a:p>
        </p:txBody>
      </p:sp>
      <p:sp>
        <p:nvSpPr>
          <p:cNvPr id="20" name="Rectangle: Top Corners Snipped 19">
            <a:extLst>
              <a:ext uri="{FF2B5EF4-FFF2-40B4-BE49-F238E27FC236}">
                <a16:creationId xmlns:a16="http://schemas.microsoft.com/office/drawing/2014/main" id="{BA296911-C7BD-4E7F-965D-D4753E1756C9}"/>
              </a:ext>
            </a:extLst>
          </p:cNvPr>
          <p:cNvSpPr/>
          <p:nvPr/>
        </p:nvSpPr>
        <p:spPr>
          <a:xfrm>
            <a:off x="0" y="6214655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ED0AB07-B6E0-432E-ABA9-D86AE58F5716}"/>
              </a:ext>
            </a:extLst>
          </p:cNvPr>
          <p:cNvSpPr/>
          <p:nvPr/>
        </p:nvSpPr>
        <p:spPr>
          <a:xfrm>
            <a:off x="0" y="6858000"/>
            <a:ext cx="12192000" cy="6214655"/>
          </a:xfrm>
          <a:prstGeom prst="rect">
            <a:avLst/>
          </a:prstGeom>
          <a:solidFill>
            <a:schemeClr val="bg1"/>
          </a:solidFill>
          <a:ln>
            <a:solidFill>
              <a:srgbClr val="268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49,665 Potter Stock Photos, Potter Images | Depositphotos®">
            <a:extLst>
              <a:ext uri="{FF2B5EF4-FFF2-40B4-BE49-F238E27FC236}">
                <a16:creationId xmlns:a16="http://schemas.microsoft.com/office/drawing/2014/main" id="{82B3307D-FCEC-42C6-BA4D-89F1AECD4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9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490" y="-1177447"/>
            <a:ext cx="52235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C2A5566-3AF3-4DD7-928A-530CE06BFD60}"/>
              </a:ext>
            </a:extLst>
          </p:cNvPr>
          <p:cNvSpPr txBox="1"/>
          <p:nvPr/>
        </p:nvSpPr>
        <p:spPr>
          <a:xfrm>
            <a:off x="-1" y="38909"/>
            <a:ext cx="69684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>
                <a:latin typeface="Cambria" panose="02040503050406030204" pitchFamily="18" charset="0"/>
                <a:ea typeface="Cambria" panose="02040503050406030204" pitchFamily="18" charset="0"/>
              </a:rPr>
              <a:t>Developing </a:t>
            </a:r>
            <a:r>
              <a:rPr lang="en-US" sz="9000" b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Positive</a:t>
            </a:r>
            <a:r>
              <a:rPr lang="en-US" sz="9000" b="1">
                <a:latin typeface="Cambria" panose="02040503050406030204" pitchFamily="18" charset="0"/>
                <a:ea typeface="Cambria" panose="02040503050406030204" pitchFamily="18" charset="0"/>
              </a:rPr>
              <a:t> Christian </a:t>
            </a:r>
            <a:r>
              <a:rPr lang="en-US" sz="9000" b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Character</a:t>
            </a:r>
          </a:p>
        </p:txBody>
      </p:sp>
    </p:spTree>
    <p:extLst>
      <p:ext uri="{BB962C8B-B14F-4D97-AF65-F5344CB8AC3E}">
        <p14:creationId xmlns:p14="http://schemas.microsoft.com/office/powerpoint/2010/main" val="3310653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Top Corners Snipped 17">
            <a:extLst>
              <a:ext uri="{FF2B5EF4-FFF2-40B4-BE49-F238E27FC236}">
                <a16:creationId xmlns:a16="http://schemas.microsoft.com/office/drawing/2014/main" id="{54EC4459-D655-4816-919E-FB586B715AED}"/>
              </a:ext>
            </a:extLst>
          </p:cNvPr>
          <p:cNvSpPr/>
          <p:nvPr/>
        </p:nvSpPr>
        <p:spPr>
          <a:xfrm>
            <a:off x="6053328" y="6214655"/>
            <a:ext cx="2103120" cy="643345"/>
          </a:xfrm>
          <a:prstGeom prst="snip2Same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</a:t>
            </a:r>
          </a:p>
        </p:txBody>
      </p:sp>
      <p:sp>
        <p:nvSpPr>
          <p:cNvPr id="22" name="Rectangle: Top Corners Snipped 21">
            <a:extLst>
              <a:ext uri="{FF2B5EF4-FFF2-40B4-BE49-F238E27FC236}">
                <a16:creationId xmlns:a16="http://schemas.microsoft.com/office/drawing/2014/main" id="{4E1152F1-85C3-475F-8D7C-7CD52FF8DDD5}"/>
              </a:ext>
            </a:extLst>
          </p:cNvPr>
          <p:cNvSpPr/>
          <p:nvPr/>
        </p:nvSpPr>
        <p:spPr>
          <a:xfrm>
            <a:off x="4035552" y="6214655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COURAGE</a:t>
            </a:r>
          </a:p>
        </p:txBody>
      </p:sp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EA809ED2-D16A-4533-A747-1F54EDD49804}"/>
              </a:ext>
            </a:extLst>
          </p:cNvPr>
          <p:cNvSpPr/>
          <p:nvPr/>
        </p:nvSpPr>
        <p:spPr>
          <a:xfrm>
            <a:off x="10088880" y="5680553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PERSEVERANCE</a:t>
            </a:r>
          </a:p>
        </p:txBody>
      </p:sp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879AFBBB-163F-4CB1-BD43-D67220787726}"/>
              </a:ext>
            </a:extLst>
          </p:cNvPr>
          <p:cNvSpPr/>
          <p:nvPr/>
        </p:nvSpPr>
        <p:spPr>
          <a:xfrm>
            <a:off x="8071104" y="5680553"/>
            <a:ext cx="2103120" cy="643345"/>
          </a:xfrm>
          <a:prstGeom prst="snip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DILIGENCE</a:t>
            </a:r>
          </a:p>
        </p:txBody>
      </p:sp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id="{A4AFC06E-39B2-45F7-ADD5-2BCA750F6FCB}"/>
              </a:ext>
            </a:extLst>
          </p:cNvPr>
          <p:cNvSpPr/>
          <p:nvPr/>
        </p:nvSpPr>
        <p:spPr>
          <a:xfrm>
            <a:off x="6053328" y="0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KINDNESS</a:t>
            </a:r>
          </a:p>
        </p:txBody>
      </p:sp>
      <p:sp>
        <p:nvSpPr>
          <p:cNvPr id="12" name="Rectangle: Top Corners Snipped 11">
            <a:extLst>
              <a:ext uri="{FF2B5EF4-FFF2-40B4-BE49-F238E27FC236}">
                <a16:creationId xmlns:a16="http://schemas.microsoft.com/office/drawing/2014/main" id="{9195220D-0963-4024-BE4C-CF86FAB3F8B5}"/>
              </a:ext>
            </a:extLst>
          </p:cNvPr>
          <p:cNvSpPr/>
          <p:nvPr/>
        </p:nvSpPr>
        <p:spPr>
          <a:xfrm>
            <a:off x="4035552" y="5680553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MATURITY</a:t>
            </a:r>
          </a:p>
        </p:txBody>
      </p:sp>
      <p:sp>
        <p:nvSpPr>
          <p:cNvPr id="13" name="Rectangle: Top Corners Snipped 12">
            <a:extLst>
              <a:ext uri="{FF2B5EF4-FFF2-40B4-BE49-F238E27FC236}">
                <a16:creationId xmlns:a16="http://schemas.microsoft.com/office/drawing/2014/main" id="{E1B1DFB6-7159-498F-8FE1-57F91A2E826F}"/>
              </a:ext>
            </a:extLst>
          </p:cNvPr>
          <p:cNvSpPr/>
          <p:nvPr/>
        </p:nvSpPr>
        <p:spPr>
          <a:xfrm>
            <a:off x="2017776" y="5680553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</a:t>
            </a:r>
          </a:p>
        </p:txBody>
      </p:sp>
      <p:sp>
        <p:nvSpPr>
          <p:cNvPr id="14" name="Rectangle: Top Corners Snipped 13">
            <a:extLst>
              <a:ext uri="{FF2B5EF4-FFF2-40B4-BE49-F238E27FC236}">
                <a16:creationId xmlns:a16="http://schemas.microsoft.com/office/drawing/2014/main" id="{5E9F2C47-80DA-472D-810F-D29D9176C151}"/>
              </a:ext>
            </a:extLst>
          </p:cNvPr>
          <p:cNvSpPr/>
          <p:nvPr/>
        </p:nvSpPr>
        <p:spPr>
          <a:xfrm>
            <a:off x="0" y="5680553"/>
            <a:ext cx="2103120" cy="643345"/>
          </a:xfrm>
          <a:prstGeom prst="snip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HUMILITY</a:t>
            </a:r>
          </a:p>
        </p:txBody>
      </p:sp>
      <p:sp>
        <p:nvSpPr>
          <p:cNvPr id="15" name="Rectangle: Top Corners Snipped 14">
            <a:extLst>
              <a:ext uri="{FF2B5EF4-FFF2-40B4-BE49-F238E27FC236}">
                <a16:creationId xmlns:a16="http://schemas.microsoft.com/office/drawing/2014/main" id="{4C8D05B6-BE95-4FEC-A54A-67B7CB4487A8}"/>
              </a:ext>
            </a:extLst>
          </p:cNvPr>
          <p:cNvSpPr/>
          <p:nvPr/>
        </p:nvSpPr>
        <p:spPr>
          <a:xfrm>
            <a:off x="10088880" y="6214655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PURITY</a:t>
            </a:r>
          </a:p>
        </p:txBody>
      </p:sp>
      <p:sp>
        <p:nvSpPr>
          <p:cNvPr id="16" name="Rectangle: Top Corners Snipped 15">
            <a:extLst>
              <a:ext uri="{FF2B5EF4-FFF2-40B4-BE49-F238E27FC236}">
                <a16:creationId xmlns:a16="http://schemas.microsoft.com/office/drawing/2014/main" id="{A05281EC-29E8-4684-BA54-180C856296A5}"/>
              </a:ext>
            </a:extLst>
          </p:cNvPr>
          <p:cNvSpPr/>
          <p:nvPr/>
        </p:nvSpPr>
        <p:spPr>
          <a:xfrm>
            <a:off x="8071104" y="6214655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COMPASSION</a:t>
            </a:r>
          </a:p>
        </p:txBody>
      </p:sp>
      <p:sp>
        <p:nvSpPr>
          <p:cNvPr id="19" name="Rectangle: Top Corners Snipped 18">
            <a:extLst>
              <a:ext uri="{FF2B5EF4-FFF2-40B4-BE49-F238E27FC236}">
                <a16:creationId xmlns:a16="http://schemas.microsoft.com/office/drawing/2014/main" id="{0582DD7F-0C59-46C4-A49E-56AE0EAF9EC7}"/>
              </a:ext>
            </a:extLst>
          </p:cNvPr>
          <p:cNvSpPr/>
          <p:nvPr/>
        </p:nvSpPr>
        <p:spPr>
          <a:xfrm>
            <a:off x="2017776" y="6214655"/>
            <a:ext cx="2103120" cy="643345"/>
          </a:xfrm>
          <a:prstGeom prst="snip2Same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CONTENTMENT</a:t>
            </a:r>
          </a:p>
        </p:txBody>
      </p:sp>
      <p:sp>
        <p:nvSpPr>
          <p:cNvPr id="20" name="Rectangle: Top Corners Snipped 19">
            <a:extLst>
              <a:ext uri="{FF2B5EF4-FFF2-40B4-BE49-F238E27FC236}">
                <a16:creationId xmlns:a16="http://schemas.microsoft.com/office/drawing/2014/main" id="{BA296911-C7BD-4E7F-965D-D4753E1756C9}"/>
              </a:ext>
            </a:extLst>
          </p:cNvPr>
          <p:cNvSpPr/>
          <p:nvPr/>
        </p:nvSpPr>
        <p:spPr>
          <a:xfrm>
            <a:off x="0" y="6214655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  <a:ln>
            <a:solidFill>
              <a:srgbClr val="3494B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ED0AB07-B6E0-432E-ABA9-D86AE58F5716}"/>
              </a:ext>
            </a:extLst>
          </p:cNvPr>
          <p:cNvSpPr/>
          <p:nvPr/>
        </p:nvSpPr>
        <p:spPr>
          <a:xfrm>
            <a:off x="0" y="643345"/>
            <a:ext cx="12192000" cy="6214655"/>
          </a:xfrm>
          <a:prstGeom prst="rect">
            <a:avLst/>
          </a:prstGeom>
          <a:solidFill>
            <a:schemeClr val="bg1"/>
          </a:solidFill>
          <a:ln>
            <a:solidFill>
              <a:srgbClr val="268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560C6F29-D12B-4F51-B6AA-8D76FE48C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23" y="832337"/>
            <a:ext cx="11840308" cy="7229837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515938" lvl="0" indent="-280988">
              <a:defRPr/>
            </a:pPr>
            <a:r>
              <a:rPr lang="en-US" sz="4000" dirty="0">
                <a:solidFill>
                  <a:schemeClr val="bg1"/>
                </a:solidFill>
              </a:rPr>
              <a:t>The Parable of the Good Samaritan (Luke 10:30-37)</a:t>
            </a:r>
          </a:p>
          <a:p>
            <a:pPr marL="973138" lvl="1" indent="-280988">
              <a:defRPr/>
            </a:pPr>
            <a:r>
              <a:rPr lang="en-US" sz="3600" dirty="0">
                <a:solidFill>
                  <a:schemeClr val="bg1"/>
                </a:solidFill>
                <a:latin typeface="Calibri" panose="020F0502020204030204"/>
              </a:rPr>
              <a:t>The Lord wants us to be kind, considerate &amp; helpful</a:t>
            </a:r>
          </a:p>
          <a:p>
            <a:pPr marL="973138" lvl="1" indent="-280988">
              <a:defRPr/>
            </a:pPr>
            <a:r>
              <a:rPr lang="en-US" sz="3600" dirty="0">
                <a:solidFill>
                  <a:schemeClr val="bg1"/>
                </a:solidFill>
                <a:latin typeface="Calibri" panose="020F0502020204030204"/>
              </a:rPr>
              <a:t>God’s desire is for Christians to be considered “nice” &amp; “kind”</a:t>
            </a:r>
          </a:p>
          <a:p>
            <a:pPr marL="973138" lvl="1" indent="-280988">
              <a:defRPr/>
            </a:pPr>
            <a:r>
              <a:rPr lang="en-US" sz="3600" dirty="0">
                <a:solidFill>
                  <a:schemeClr val="bg1"/>
                </a:solidFill>
                <a:latin typeface="Calibri" panose="020F0502020204030204"/>
              </a:rPr>
              <a:t>Christians should do nice things for other people and not just think about themselves</a:t>
            </a:r>
          </a:p>
          <a:p>
            <a:pPr marL="973138" lvl="1" indent="-280988">
              <a:defRPr/>
            </a:pPr>
            <a:r>
              <a:rPr lang="en-US" sz="3600" dirty="0">
                <a:solidFill>
                  <a:schemeClr val="bg1"/>
                </a:solidFill>
                <a:latin typeface="Calibri" panose="020F0502020204030204"/>
              </a:rPr>
              <a:t>“Random acts of kindness”/ “Pay it forward” – </a:t>
            </a:r>
            <a:br>
              <a:rPr lang="en-US" sz="3600" dirty="0">
                <a:solidFill>
                  <a:schemeClr val="bg1"/>
                </a:solidFill>
                <a:latin typeface="Calibri" panose="020F0502020204030204"/>
              </a:rPr>
            </a:br>
            <a:r>
              <a:rPr lang="en-US" sz="3600" dirty="0">
                <a:solidFill>
                  <a:schemeClr val="bg1"/>
                </a:solidFill>
                <a:latin typeface="Calibri" panose="020F0502020204030204"/>
              </a:rPr>
              <a:t>kindness begets kindness</a:t>
            </a:r>
          </a:p>
          <a:p>
            <a:pPr marL="973138" lvl="1" indent="-280988">
              <a:defRPr/>
            </a:pPr>
            <a:r>
              <a:rPr lang="en-US" sz="3600" dirty="0">
                <a:solidFill>
                  <a:schemeClr val="bg1"/>
                </a:solidFill>
                <a:latin typeface="Calibri" panose="020F0502020204030204"/>
              </a:rPr>
              <a:t>1 Cor. 13 – “Love suffers long and is kind”</a:t>
            </a:r>
          </a:p>
          <a:p>
            <a:pPr marL="973138" lvl="1" indent="-280988">
              <a:defRPr/>
            </a:pPr>
            <a:r>
              <a:rPr lang="en-US" sz="3600" dirty="0">
                <a:solidFill>
                  <a:schemeClr val="bg1"/>
                </a:solidFill>
                <a:latin typeface="Calibri" panose="020F0502020204030204"/>
              </a:rPr>
              <a:t>Mk. 12:31 – Love your neighbor as yourself</a:t>
            </a:r>
          </a:p>
          <a:p>
            <a:pPr marL="973138" lvl="1" indent="-280988">
              <a:defRPr/>
            </a:pPr>
            <a:r>
              <a:rPr lang="en-US" sz="3600" dirty="0">
                <a:solidFill>
                  <a:schemeClr val="bg1"/>
                </a:solidFill>
                <a:latin typeface="Calibri" panose="020F0502020204030204"/>
              </a:rPr>
              <a:t>Matt. 11:29 – Jesus is “gentle &amp; lowly in heart”</a:t>
            </a:r>
          </a:p>
          <a:p>
            <a:pPr marL="515938" lvl="0" indent="-280988">
              <a:defRPr/>
            </a:pPr>
            <a:endParaRPr lang="en-US" sz="3600" dirty="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79803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Top Corners Snipped 17">
            <a:extLst>
              <a:ext uri="{FF2B5EF4-FFF2-40B4-BE49-F238E27FC236}">
                <a16:creationId xmlns:a16="http://schemas.microsoft.com/office/drawing/2014/main" id="{54EC4459-D655-4816-919E-FB586B715AED}"/>
              </a:ext>
            </a:extLst>
          </p:cNvPr>
          <p:cNvSpPr/>
          <p:nvPr/>
        </p:nvSpPr>
        <p:spPr>
          <a:xfrm>
            <a:off x="6053328" y="6214655"/>
            <a:ext cx="2103120" cy="643345"/>
          </a:xfrm>
          <a:prstGeom prst="snip2Same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</a:t>
            </a:r>
          </a:p>
        </p:txBody>
      </p:sp>
      <p:sp>
        <p:nvSpPr>
          <p:cNvPr id="22" name="Rectangle: Top Corners Snipped 21">
            <a:extLst>
              <a:ext uri="{FF2B5EF4-FFF2-40B4-BE49-F238E27FC236}">
                <a16:creationId xmlns:a16="http://schemas.microsoft.com/office/drawing/2014/main" id="{4E1152F1-85C3-475F-8D7C-7CD52FF8DDD5}"/>
              </a:ext>
            </a:extLst>
          </p:cNvPr>
          <p:cNvSpPr/>
          <p:nvPr/>
        </p:nvSpPr>
        <p:spPr>
          <a:xfrm>
            <a:off x="4035552" y="6214655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COURAGE</a:t>
            </a:r>
          </a:p>
        </p:txBody>
      </p:sp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EA809ED2-D16A-4533-A747-1F54EDD49804}"/>
              </a:ext>
            </a:extLst>
          </p:cNvPr>
          <p:cNvSpPr/>
          <p:nvPr/>
        </p:nvSpPr>
        <p:spPr>
          <a:xfrm>
            <a:off x="10088880" y="5680553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PERSEVERANCE</a:t>
            </a:r>
          </a:p>
        </p:txBody>
      </p:sp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879AFBBB-163F-4CB1-BD43-D67220787726}"/>
              </a:ext>
            </a:extLst>
          </p:cNvPr>
          <p:cNvSpPr/>
          <p:nvPr/>
        </p:nvSpPr>
        <p:spPr>
          <a:xfrm>
            <a:off x="8071104" y="5680553"/>
            <a:ext cx="2103120" cy="643345"/>
          </a:xfrm>
          <a:prstGeom prst="snip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DILIGENCE</a:t>
            </a:r>
          </a:p>
        </p:txBody>
      </p:sp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id="{A4AFC06E-39B2-45F7-ADD5-2BCA750F6FCB}"/>
              </a:ext>
            </a:extLst>
          </p:cNvPr>
          <p:cNvSpPr/>
          <p:nvPr/>
        </p:nvSpPr>
        <p:spPr>
          <a:xfrm>
            <a:off x="6053328" y="0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KINDNESS</a:t>
            </a:r>
          </a:p>
        </p:txBody>
      </p:sp>
      <p:sp>
        <p:nvSpPr>
          <p:cNvPr id="12" name="Rectangle: Top Corners Snipped 11">
            <a:extLst>
              <a:ext uri="{FF2B5EF4-FFF2-40B4-BE49-F238E27FC236}">
                <a16:creationId xmlns:a16="http://schemas.microsoft.com/office/drawing/2014/main" id="{9195220D-0963-4024-BE4C-CF86FAB3F8B5}"/>
              </a:ext>
            </a:extLst>
          </p:cNvPr>
          <p:cNvSpPr/>
          <p:nvPr/>
        </p:nvSpPr>
        <p:spPr>
          <a:xfrm>
            <a:off x="4035552" y="5680553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MATURITY</a:t>
            </a:r>
          </a:p>
        </p:txBody>
      </p:sp>
      <p:sp>
        <p:nvSpPr>
          <p:cNvPr id="13" name="Rectangle: Top Corners Snipped 12">
            <a:extLst>
              <a:ext uri="{FF2B5EF4-FFF2-40B4-BE49-F238E27FC236}">
                <a16:creationId xmlns:a16="http://schemas.microsoft.com/office/drawing/2014/main" id="{E1B1DFB6-7159-498F-8FE1-57F91A2E826F}"/>
              </a:ext>
            </a:extLst>
          </p:cNvPr>
          <p:cNvSpPr/>
          <p:nvPr/>
        </p:nvSpPr>
        <p:spPr>
          <a:xfrm>
            <a:off x="2017776" y="5680553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</a:t>
            </a:r>
          </a:p>
        </p:txBody>
      </p:sp>
      <p:sp>
        <p:nvSpPr>
          <p:cNvPr id="14" name="Rectangle: Top Corners Snipped 13">
            <a:extLst>
              <a:ext uri="{FF2B5EF4-FFF2-40B4-BE49-F238E27FC236}">
                <a16:creationId xmlns:a16="http://schemas.microsoft.com/office/drawing/2014/main" id="{5E9F2C47-80DA-472D-810F-D29D9176C151}"/>
              </a:ext>
            </a:extLst>
          </p:cNvPr>
          <p:cNvSpPr/>
          <p:nvPr/>
        </p:nvSpPr>
        <p:spPr>
          <a:xfrm>
            <a:off x="0" y="5680553"/>
            <a:ext cx="2103120" cy="643345"/>
          </a:xfrm>
          <a:prstGeom prst="snip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HUMILITY</a:t>
            </a:r>
          </a:p>
        </p:txBody>
      </p:sp>
      <p:sp>
        <p:nvSpPr>
          <p:cNvPr id="15" name="Rectangle: Top Corners Snipped 14">
            <a:extLst>
              <a:ext uri="{FF2B5EF4-FFF2-40B4-BE49-F238E27FC236}">
                <a16:creationId xmlns:a16="http://schemas.microsoft.com/office/drawing/2014/main" id="{4C8D05B6-BE95-4FEC-A54A-67B7CB4487A8}"/>
              </a:ext>
            </a:extLst>
          </p:cNvPr>
          <p:cNvSpPr/>
          <p:nvPr/>
        </p:nvSpPr>
        <p:spPr>
          <a:xfrm>
            <a:off x="10088880" y="6214655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PURITY</a:t>
            </a:r>
          </a:p>
        </p:txBody>
      </p:sp>
      <p:sp>
        <p:nvSpPr>
          <p:cNvPr id="16" name="Rectangle: Top Corners Snipped 15">
            <a:extLst>
              <a:ext uri="{FF2B5EF4-FFF2-40B4-BE49-F238E27FC236}">
                <a16:creationId xmlns:a16="http://schemas.microsoft.com/office/drawing/2014/main" id="{A05281EC-29E8-4684-BA54-180C856296A5}"/>
              </a:ext>
            </a:extLst>
          </p:cNvPr>
          <p:cNvSpPr/>
          <p:nvPr/>
        </p:nvSpPr>
        <p:spPr>
          <a:xfrm>
            <a:off x="8071104" y="6214655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COMPASSION</a:t>
            </a:r>
          </a:p>
        </p:txBody>
      </p:sp>
      <p:sp>
        <p:nvSpPr>
          <p:cNvPr id="19" name="Rectangle: Top Corners Snipped 18">
            <a:extLst>
              <a:ext uri="{FF2B5EF4-FFF2-40B4-BE49-F238E27FC236}">
                <a16:creationId xmlns:a16="http://schemas.microsoft.com/office/drawing/2014/main" id="{0582DD7F-0C59-46C4-A49E-56AE0EAF9EC7}"/>
              </a:ext>
            </a:extLst>
          </p:cNvPr>
          <p:cNvSpPr/>
          <p:nvPr/>
        </p:nvSpPr>
        <p:spPr>
          <a:xfrm>
            <a:off x="2017776" y="6214655"/>
            <a:ext cx="2103120" cy="643345"/>
          </a:xfrm>
          <a:prstGeom prst="snip2Same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CONTENTMENT</a:t>
            </a:r>
          </a:p>
        </p:txBody>
      </p:sp>
      <p:sp>
        <p:nvSpPr>
          <p:cNvPr id="20" name="Rectangle: Top Corners Snipped 19">
            <a:extLst>
              <a:ext uri="{FF2B5EF4-FFF2-40B4-BE49-F238E27FC236}">
                <a16:creationId xmlns:a16="http://schemas.microsoft.com/office/drawing/2014/main" id="{BA296911-C7BD-4E7F-965D-D4753E1756C9}"/>
              </a:ext>
            </a:extLst>
          </p:cNvPr>
          <p:cNvSpPr/>
          <p:nvPr/>
        </p:nvSpPr>
        <p:spPr>
          <a:xfrm>
            <a:off x="0" y="6214655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  <a:ln>
            <a:solidFill>
              <a:srgbClr val="3494B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ED0AB07-B6E0-432E-ABA9-D86AE58F5716}"/>
              </a:ext>
            </a:extLst>
          </p:cNvPr>
          <p:cNvSpPr/>
          <p:nvPr/>
        </p:nvSpPr>
        <p:spPr>
          <a:xfrm>
            <a:off x="0" y="643345"/>
            <a:ext cx="12192000" cy="6214655"/>
          </a:xfrm>
          <a:prstGeom prst="rect">
            <a:avLst/>
          </a:prstGeom>
          <a:solidFill>
            <a:schemeClr val="bg1"/>
          </a:solidFill>
          <a:ln>
            <a:solidFill>
              <a:srgbClr val="268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560C6F29-D12B-4F51-B6AA-8D76FE48C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23" y="832337"/>
            <a:ext cx="11840308" cy="7229837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515938" lvl="0" indent="-280988">
              <a:defRPr/>
            </a:pPr>
            <a:r>
              <a:rPr lang="en-US" sz="4000" dirty="0">
                <a:solidFill>
                  <a:schemeClr val="bg1"/>
                </a:solidFill>
              </a:rPr>
              <a:t>Fruit of Spirit of kindness (Gal. 5:22)</a:t>
            </a:r>
          </a:p>
          <a:p>
            <a:pPr marL="973138" lvl="1" indent="-280988">
              <a:defRPr/>
            </a:pPr>
            <a:r>
              <a:rPr lang="en-US" sz="3200" dirty="0">
                <a:solidFill>
                  <a:schemeClr val="bg1"/>
                </a:solidFill>
                <a:latin typeface="Calibri" panose="020F0502020204030204"/>
              </a:rPr>
              <a:t>Opposites: Selfishness, harshness, stinginess, rudeness, arrogance, being inconsiderate, </a:t>
            </a:r>
            <a:r>
              <a:rPr lang="en-US" sz="3200" dirty="0" err="1">
                <a:solidFill>
                  <a:schemeClr val="bg1"/>
                </a:solidFill>
                <a:latin typeface="Calibri" panose="020F0502020204030204"/>
              </a:rPr>
              <a:t>unthoughtfulness</a:t>
            </a:r>
            <a:endParaRPr lang="en-US" sz="3200" dirty="0">
              <a:solidFill>
                <a:schemeClr val="bg1"/>
              </a:solidFill>
              <a:latin typeface="Calibri" panose="020F0502020204030204"/>
            </a:endParaRPr>
          </a:p>
          <a:p>
            <a:pPr marL="515938" indent="-280988">
              <a:defRPr/>
            </a:pPr>
            <a:r>
              <a:rPr lang="en-US" sz="3600" i="1" dirty="0">
                <a:solidFill>
                  <a:schemeClr val="accent6"/>
                </a:solidFill>
                <a:latin typeface="Calibri" panose="020F0502020204030204"/>
              </a:rPr>
              <a:t>If people were to describe you in a single word, would they use the word KIND?</a:t>
            </a:r>
          </a:p>
          <a:p>
            <a:pPr marL="515938" lvl="0" indent="-280988">
              <a:defRPr/>
            </a:pPr>
            <a:endParaRPr lang="en-US" sz="3600" dirty="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9252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Top Corners Snipped 17">
            <a:extLst>
              <a:ext uri="{FF2B5EF4-FFF2-40B4-BE49-F238E27FC236}">
                <a16:creationId xmlns:a16="http://schemas.microsoft.com/office/drawing/2014/main" id="{54EC4459-D655-4816-919E-FB586B715AED}"/>
              </a:ext>
            </a:extLst>
          </p:cNvPr>
          <p:cNvSpPr/>
          <p:nvPr/>
        </p:nvSpPr>
        <p:spPr>
          <a:xfrm>
            <a:off x="6053328" y="6214655"/>
            <a:ext cx="2103120" cy="643345"/>
          </a:xfrm>
          <a:prstGeom prst="snip2Same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</a:t>
            </a:r>
          </a:p>
        </p:txBody>
      </p:sp>
      <p:sp>
        <p:nvSpPr>
          <p:cNvPr id="22" name="Rectangle: Top Corners Snipped 21">
            <a:extLst>
              <a:ext uri="{FF2B5EF4-FFF2-40B4-BE49-F238E27FC236}">
                <a16:creationId xmlns:a16="http://schemas.microsoft.com/office/drawing/2014/main" id="{4E1152F1-85C3-475F-8D7C-7CD52FF8DDD5}"/>
              </a:ext>
            </a:extLst>
          </p:cNvPr>
          <p:cNvSpPr/>
          <p:nvPr/>
        </p:nvSpPr>
        <p:spPr>
          <a:xfrm>
            <a:off x="4035552" y="6214655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COURAGE</a:t>
            </a:r>
          </a:p>
        </p:txBody>
      </p:sp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EA809ED2-D16A-4533-A747-1F54EDD49804}"/>
              </a:ext>
            </a:extLst>
          </p:cNvPr>
          <p:cNvSpPr/>
          <p:nvPr/>
        </p:nvSpPr>
        <p:spPr>
          <a:xfrm>
            <a:off x="10088880" y="5680553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PERSEVERANCE</a:t>
            </a:r>
          </a:p>
        </p:txBody>
      </p:sp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879AFBBB-163F-4CB1-BD43-D67220787726}"/>
              </a:ext>
            </a:extLst>
          </p:cNvPr>
          <p:cNvSpPr/>
          <p:nvPr/>
        </p:nvSpPr>
        <p:spPr>
          <a:xfrm>
            <a:off x="8071104" y="5680553"/>
            <a:ext cx="2103120" cy="643345"/>
          </a:xfrm>
          <a:prstGeom prst="snip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DILIGENCE</a:t>
            </a:r>
          </a:p>
        </p:txBody>
      </p:sp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id="{A4AFC06E-39B2-45F7-ADD5-2BCA750F6FCB}"/>
              </a:ext>
            </a:extLst>
          </p:cNvPr>
          <p:cNvSpPr/>
          <p:nvPr/>
        </p:nvSpPr>
        <p:spPr>
          <a:xfrm>
            <a:off x="6053328" y="0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KINDNESS</a:t>
            </a:r>
          </a:p>
        </p:txBody>
      </p:sp>
      <p:sp>
        <p:nvSpPr>
          <p:cNvPr id="12" name="Rectangle: Top Corners Snipped 11">
            <a:extLst>
              <a:ext uri="{FF2B5EF4-FFF2-40B4-BE49-F238E27FC236}">
                <a16:creationId xmlns:a16="http://schemas.microsoft.com/office/drawing/2014/main" id="{9195220D-0963-4024-BE4C-CF86FAB3F8B5}"/>
              </a:ext>
            </a:extLst>
          </p:cNvPr>
          <p:cNvSpPr/>
          <p:nvPr/>
        </p:nvSpPr>
        <p:spPr>
          <a:xfrm>
            <a:off x="4035552" y="5680553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MATURITY</a:t>
            </a:r>
          </a:p>
        </p:txBody>
      </p:sp>
      <p:sp>
        <p:nvSpPr>
          <p:cNvPr id="13" name="Rectangle: Top Corners Snipped 12">
            <a:extLst>
              <a:ext uri="{FF2B5EF4-FFF2-40B4-BE49-F238E27FC236}">
                <a16:creationId xmlns:a16="http://schemas.microsoft.com/office/drawing/2014/main" id="{E1B1DFB6-7159-498F-8FE1-57F91A2E826F}"/>
              </a:ext>
            </a:extLst>
          </p:cNvPr>
          <p:cNvSpPr/>
          <p:nvPr/>
        </p:nvSpPr>
        <p:spPr>
          <a:xfrm>
            <a:off x="2017776" y="5680553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</a:t>
            </a:r>
          </a:p>
        </p:txBody>
      </p:sp>
      <p:sp>
        <p:nvSpPr>
          <p:cNvPr id="14" name="Rectangle: Top Corners Snipped 13">
            <a:extLst>
              <a:ext uri="{FF2B5EF4-FFF2-40B4-BE49-F238E27FC236}">
                <a16:creationId xmlns:a16="http://schemas.microsoft.com/office/drawing/2014/main" id="{5E9F2C47-80DA-472D-810F-D29D9176C151}"/>
              </a:ext>
            </a:extLst>
          </p:cNvPr>
          <p:cNvSpPr/>
          <p:nvPr/>
        </p:nvSpPr>
        <p:spPr>
          <a:xfrm>
            <a:off x="0" y="5680553"/>
            <a:ext cx="2103120" cy="643345"/>
          </a:xfrm>
          <a:prstGeom prst="snip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HUMILITY</a:t>
            </a:r>
          </a:p>
        </p:txBody>
      </p:sp>
      <p:sp>
        <p:nvSpPr>
          <p:cNvPr id="15" name="Rectangle: Top Corners Snipped 14">
            <a:extLst>
              <a:ext uri="{FF2B5EF4-FFF2-40B4-BE49-F238E27FC236}">
                <a16:creationId xmlns:a16="http://schemas.microsoft.com/office/drawing/2014/main" id="{4C8D05B6-BE95-4FEC-A54A-67B7CB4487A8}"/>
              </a:ext>
            </a:extLst>
          </p:cNvPr>
          <p:cNvSpPr/>
          <p:nvPr/>
        </p:nvSpPr>
        <p:spPr>
          <a:xfrm>
            <a:off x="10088880" y="6214655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PURITY</a:t>
            </a:r>
          </a:p>
        </p:txBody>
      </p:sp>
      <p:sp>
        <p:nvSpPr>
          <p:cNvPr id="16" name="Rectangle: Top Corners Snipped 15">
            <a:extLst>
              <a:ext uri="{FF2B5EF4-FFF2-40B4-BE49-F238E27FC236}">
                <a16:creationId xmlns:a16="http://schemas.microsoft.com/office/drawing/2014/main" id="{A05281EC-29E8-4684-BA54-180C856296A5}"/>
              </a:ext>
            </a:extLst>
          </p:cNvPr>
          <p:cNvSpPr/>
          <p:nvPr/>
        </p:nvSpPr>
        <p:spPr>
          <a:xfrm>
            <a:off x="8071104" y="6214655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COMPASSION</a:t>
            </a:r>
          </a:p>
        </p:txBody>
      </p:sp>
      <p:sp>
        <p:nvSpPr>
          <p:cNvPr id="19" name="Rectangle: Top Corners Snipped 18">
            <a:extLst>
              <a:ext uri="{FF2B5EF4-FFF2-40B4-BE49-F238E27FC236}">
                <a16:creationId xmlns:a16="http://schemas.microsoft.com/office/drawing/2014/main" id="{0582DD7F-0C59-46C4-A49E-56AE0EAF9EC7}"/>
              </a:ext>
            </a:extLst>
          </p:cNvPr>
          <p:cNvSpPr/>
          <p:nvPr/>
        </p:nvSpPr>
        <p:spPr>
          <a:xfrm>
            <a:off x="2017776" y="6214655"/>
            <a:ext cx="2103120" cy="643345"/>
          </a:xfrm>
          <a:prstGeom prst="snip2Same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CONTENTMENT</a:t>
            </a:r>
          </a:p>
        </p:txBody>
      </p:sp>
      <p:sp>
        <p:nvSpPr>
          <p:cNvPr id="20" name="Rectangle: Top Corners Snipped 19">
            <a:extLst>
              <a:ext uri="{FF2B5EF4-FFF2-40B4-BE49-F238E27FC236}">
                <a16:creationId xmlns:a16="http://schemas.microsoft.com/office/drawing/2014/main" id="{BA296911-C7BD-4E7F-965D-D4753E1756C9}"/>
              </a:ext>
            </a:extLst>
          </p:cNvPr>
          <p:cNvSpPr/>
          <p:nvPr/>
        </p:nvSpPr>
        <p:spPr>
          <a:xfrm>
            <a:off x="0" y="6214655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  <a:ln>
            <a:solidFill>
              <a:srgbClr val="3494B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ED0AB07-B6E0-432E-ABA9-D86AE58F5716}"/>
              </a:ext>
            </a:extLst>
          </p:cNvPr>
          <p:cNvSpPr/>
          <p:nvPr/>
        </p:nvSpPr>
        <p:spPr>
          <a:xfrm>
            <a:off x="0" y="643345"/>
            <a:ext cx="12192000" cy="6214655"/>
          </a:xfrm>
          <a:prstGeom prst="rect">
            <a:avLst/>
          </a:prstGeom>
          <a:solidFill>
            <a:schemeClr val="bg1"/>
          </a:solidFill>
          <a:ln>
            <a:solidFill>
              <a:srgbClr val="268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560C6F29-D12B-4F51-B6AA-8D76FE48C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23" y="832337"/>
            <a:ext cx="11840308" cy="7229837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515938" lvl="0" indent="-280988">
              <a:defRPr/>
            </a:pPr>
            <a:r>
              <a:rPr lang="en-US" sz="4000" dirty="0">
                <a:solidFill>
                  <a:schemeClr val="bg1"/>
                </a:solidFill>
              </a:rPr>
              <a:t>Ephesians 4:31-32</a:t>
            </a:r>
          </a:p>
          <a:p>
            <a:pPr marL="973138" lvl="1" indent="-280988">
              <a:defRPr/>
            </a:pPr>
            <a:r>
              <a:rPr lang="en-US" sz="3600" i="1" dirty="0">
                <a:solidFill>
                  <a:srgbClr val="FF0000"/>
                </a:solidFill>
                <a:latin typeface="Calibri" panose="020F0502020204030204"/>
              </a:rPr>
              <a:t>What negative qualities/attitudes should we eliminate?</a:t>
            </a:r>
          </a:p>
          <a:p>
            <a:pPr marL="973138" lvl="1" indent="-280988">
              <a:defRPr/>
            </a:pPr>
            <a:r>
              <a:rPr lang="en-US" sz="3600" i="1" dirty="0">
                <a:solidFill>
                  <a:srgbClr val="FF0000"/>
                </a:solidFill>
                <a:latin typeface="Calibri" panose="020F0502020204030204"/>
              </a:rPr>
              <a:t>What does it mean to be tenderhearted?</a:t>
            </a:r>
          </a:p>
          <a:p>
            <a:pPr marL="973138" lvl="1" indent="-280988">
              <a:defRPr/>
            </a:pPr>
            <a:r>
              <a:rPr lang="en-US" sz="3600" i="1" dirty="0">
                <a:solidFill>
                  <a:srgbClr val="FF0000"/>
                </a:solidFill>
                <a:latin typeface="Calibri" panose="020F0502020204030204"/>
              </a:rPr>
              <a:t>What is the final reminder in this passage?</a:t>
            </a:r>
          </a:p>
          <a:p>
            <a:pPr marL="515938" lvl="0" indent="-280988">
              <a:defRPr/>
            </a:pPr>
            <a:endParaRPr lang="en-US" sz="3600" dirty="0">
              <a:solidFill>
                <a:schemeClr val="bg1"/>
              </a:solidFill>
              <a:latin typeface="Calibri" panose="020F0502020204030204"/>
            </a:endParaRPr>
          </a:p>
          <a:p>
            <a:pPr marL="515938" lvl="0" indent="-280988">
              <a:defRPr/>
            </a:pPr>
            <a:r>
              <a:rPr lang="en-US" sz="4000" dirty="0">
                <a:solidFill>
                  <a:schemeClr val="bg1"/>
                </a:solidFill>
              </a:rPr>
              <a:t>Colossians 3:12-14</a:t>
            </a:r>
          </a:p>
          <a:p>
            <a:pPr marL="973138" lvl="1" indent="-280988">
              <a:defRPr/>
            </a:pPr>
            <a:r>
              <a:rPr lang="en-US" sz="3600" i="1" dirty="0">
                <a:solidFill>
                  <a:schemeClr val="accent6"/>
                </a:solidFill>
              </a:rPr>
              <a:t>Which of these qualities is your biggest weakness?</a:t>
            </a:r>
          </a:p>
          <a:p>
            <a:pPr marL="973138" lvl="1" indent="-280988">
              <a:defRPr/>
            </a:pPr>
            <a:r>
              <a:rPr lang="en-US" sz="3600" i="1" dirty="0">
                <a:solidFill>
                  <a:schemeClr val="accent6"/>
                </a:solidFill>
              </a:rPr>
              <a:t>Which of these qualities is your greatest strength?</a:t>
            </a:r>
          </a:p>
          <a:p>
            <a:pPr marL="973138" lvl="1" indent="-280988">
              <a:defRPr/>
            </a:pPr>
            <a:r>
              <a:rPr lang="en-US" sz="3600" i="1" dirty="0">
                <a:solidFill>
                  <a:srgbClr val="FF0000"/>
                </a:solidFill>
              </a:rPr>
              <a:t>Why is love called the “bond of perfection”?</a:t>
            </a:r>
          </a:p>
          <a:p>
            <a:pPr marL="515938" lvl="0" indent="-280988">
              <a:defRPr/>
            </a:pPr>
            <a:endParaRPr lang="en-US" sz="3600" dirty="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9058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</TotalTime>
  <Words>741</Words>
  <Application>Microsoft Office PowerPoint</Application>
  <PresentationFormat>Widescreen</PresentationFormat>
  <Paragraphs>222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Arial</vt:lpstr>
      <vt:lpstr>Cambria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Stilts</dc:creator>
  <cp:lastModifiedBy>Kevin Stilts</cp:lastModifiedBy>
  <cp:revision>2</cp:revision>
  <dcterms:created xsi:type="dcterms:W3CDTF">2021-11-06T16:08:31Z</dcterms:created>
  <dcterms:modified xsi:type="dcterms:W3CDTF">2022-03-05T22:48:45Z</dcterms:modified>
</cp:coreProperties>
</file>