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39"/>
  </p:notesMasterIdLst>
  <p:handoutMasterIdLst>
    <p:handoutMasterId r:id="rId40"/>
  </p:handoutMasterIdLst>
  <p:sldIdLst>
    <p:sldId id="267" r:id="rId5"/>
    <p:sldId id="460" r:id="rId6"/>
    <p:sldId id="487" r:id="rId7"/>
    <p:sldId id="492" r:id="rId8"/>
    <p:sldId id="498" r:id="rId9"/>
    <p:sldId id="500" r:id="rId10"/>
    <p:sldId id="502" r:id="rId11"/>
    <p:sldId id="503" r:id="rId12"/>
    <p:sldId id="501" r:id="rId13"/>
    <p:sldId id="506" r:id="rId14"/>
    <p:sldId id="507" r:id="rId15"/>
    <p:sldId id="505" r:id="rId16"/>
    <p:sldId id="508" r:id="rId17"/>
    <p:sldId id="509" r:id="rId18"/>
    <p:sldId id="510" r:id="rId19"/>
    <p:sldId id="522" r:id="rId20"/>
    <p:sldId id="523" r:id="rId21"/>
    <p:sldId id="524" r:id="rId22"/>
    <p:sldId id="530" r:id="rId23"/>
    <p:sldId id="525" r:id="rId24"/>
    <p:sldId id="526" r:id="rId25"/>
    <p:sldId id="527" r:id="rId26"/>
    <p:sldId id="529" r:id="rId27"/>
    <p:sldId id="528" r:id="rId28"/>
    <p:sldId id="512" r:id="rId29"/>
    <p:sldId id="513" r:id="rId30"/>
    <p:sldId id="514" r:id="rId31"/>
    <p:sldId id="515" r:id="rId32"/>
    <p:sldId id="516" r:id="rId33"/>
    <p:sldId id="517" r:id="rId34"/>
    <p:sldId id="518" r:id="rId35"/>
    <p:sldId id="519" r:id="rId36"/>
    <p:sldId id="520" r:id="rId37"/>
    <p:sldId id="521" r:id="rId3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FF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5C4F62-39AA-40D4-BD92-094601B17012}" v="18" dt="2022-03-16T20:41:03.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599" autoAdjust="0"/>
  </p:normalViewPr>
  <p:slideViewPr>
    <p:cSldViewPr>
      <p:cViewPr varScale="1">
        <p:scale>
          <a:sx n="86" d="100"/>
          <a:sy n="86" d="100"/>
        </p:scale>
        <p:origin x="470" y="58"/>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Clark" userId="c60ea259d2e9f9db" providerId="LiveId" clId="{9B5C4F62-39AA-40D4-BD92-094601B17012}"/>
    <pc:docChg chg="undo custSel addSld delSld modSld sldOrd">
      <pc:chgData name="Adam Clark" userId="c60ea259d2e9f9db" providerId="LiveId" clId="{9B5C4F62-39AA-40D4-BD92-094601B17012}" dt="2022-03-16T21:47:10.787" v="1377"/>
      <pc:docMkLst>
        <pc:docMk/>
      </pc:docMkLst>
      <pc:sldChg chg="modSp add mod ord">
        <pc:chgData name="Adam Clark" userId="c60ea259d2e9f9db" providerId="LiveId" clId="{9B5C4F62-39AA-40D4-BD92-094601B17012}" dt="2022-03-16T21:22:22.778" v="1374" actId="20577"/>
        <pc:sldMkLst>
          <pc:docMk/>
          <pc:sldMk cId="3354107717" sldId="508"/>
        </pc:sldMkLst>
        <pc:spChg chg="mod">
          <ac:chgData name="Adam Clark" userId="c60ea259d2e9f9db" providerId="LiveId" clId="{9B5C4F62-39AA-40D4-BD92-094601B17012}" dt="2022-03-16T18:54:58.825" v="24" actId="20577"/>
          <ac:spMkLst>
            <pc:docMk/>
            <pc:sldMk cId="3354107717" sldId="508"/>
            <ac:spMk id="2" creationId="{00000000-0000-0000-0000-000000000000}"/>
          </ac:spMkLst>
        </pc:spChg>
        <pc:spChg chg="mod">
          <ac:chgData name="Adam Clark" userId="c60ea259d2e9f9db" providerId="LiveId" clId="{9B5C4F62-39AA-40D4-BD92-094601B17012}" dt="2022-03-16T21:22:22.778" v="1374" actId="20577"/>
          <ac:spMkLst>
            <pc:docMk/>
            <pc:sldMk cId="3354107717" sldId="508"/>
            <ac:spMk id="5" creationId="{03F5CBA7-75B3-4115-83D7-166B3A3A1715}"/>
          </ac:spMkLst>
        </pc:spChg>
      </pc:sldChg>
      <pc:sldChg chg="modSp add mod ord">
        <pc:chgData name="Adam Clark" userId="c60ea259d2e9f9db" providerId="LiveId" clId="{9B5C4F62-39AA-40D4-BD92-094601B17012}" dt="2022-03-16T18:58:49.221" v="170"/>
        <pc:sldMkLst>
          <pc:docMk/>
          <pc:sldMk cId="3474328211" sldId="509"/>
        </pc:sldMkLst>
        <pc:spChg chg="mod">
          <ac:chgData name="Adam Clark" userId="c60ea259d2e9f9db" providerId="LiveId" clId="{9B5C4F62-39AA-40D4-BD92-094601B17012}" dt="2022-03-16T18:58:03.652" v="165" actId="20577"/>
          <ac:spMkLst>
            <pc:docMk/>
            <pc:sldMk cId="3474328211" sldId="509"/>
            <ac:spMk id="4" creationId="{624A6DF1-EA04-4AEB-AA50-1DD52F34654F}"/>
          </ac:spMkLst>
        </pc:spChg>
        <pc:spChg chg="mod">
          <ac:chgData name="Adam Clark" userId="c60ea259d2e9f9db" providerId="LiveId" clId="{9B5C4F62-39AA-40D4-BD92-094601B17012}" dt="2022-03-16T18:58:24.480" v="166"/>
          <ac:spMkLst>
            <pc:docMk/>
            <pc:sldMk cId="3474328211" sldId="509"/>
            <ac:spMk id="5" creationId="{0E157D4B-AEEC-4A39-83DB-3A9CD5CF7B67}"/>
          </ac:spMkLst>
        </pc:spChg>
      </pc:sldChg>
      <pc:sldChg chg="addSp modSp new mod modClrScheme chgLayout">
        <pc:chgData name="Adam Clark" userId="c60ea259d2e9f9db" providerId="LiveId" clId="{9B5C4F62-39AA-40D4-BD92-094601B17012}" dt="2022-03-16T19:58:34.769" v="1229" actId="20577"/>
        <pc:sldMkLst>
          <pc:docMk/>
          <pc:sldMk cId="4130156984" sldId="510"/>
        </pc:sldMkLst>
        <pc:spChg chg="mod">
          <ac:chgData name="Adam Clark" userId="c60ea259d2e9f9db" providerId="LiveId" clId="{9B5C4F62-39AA-40D4-BD92-094601B17012}" dt="2022-03-16T19:55:31.996" v="1217" actId="26606"/>
          <ac:spMkLst>
            <pc:docMk/>
            <pc:sldMk cId="4130156984" sldId="510"/>
            <ac:spMk id="2" creationId="{C45A1686-E75F-4478-9451-73FE91B8FA49}"/>
          </ac:spMkLst>
        </pc:spChg>
        <pc:spChg chg="mod">
          <ac:chgData name="Adam Clark" userId="c60ea259d2e9f9db" providerId="LiveId" clId="{9B5C4F62-39AA-40D4-BD92-094601B17012}" dt="2022-03-16T19:58:34.769" v="1229" actId="20577"/>
          <ac:spMkLst>
            <pc:docMk/>
            <pc:sldMk cId="4130156984" sldId="510"/>
            <ac:spMk id="3" creationId="{BBBE28BE-BD41-4EBE-805E-4B7C890E1C53}"/>
          </ac:spMkLst>
        </pc:spChg>
        <pc:picChg chg="add mod">
          <ac:chgData name="Adam Clark" userId="c60ea259d2e9f9db" providerId="LiveId" clId="{9B5C4F62-39AA-40D4-BD92-094601B17012}" dt="2022-03-16T19:55:31.996" v="1217" actId="26606"/>
          <ac:picMkLst>
            <pc:docMk/>
            <pc:sldMk cId="4130156984" sldId="510"/>
            <ac:picMk id="4" creationId="{66660140-3699-4ACD-A9A5-15575620D251}"/>
          </ac:picMkLst>
        </pc:picChg>
      </pc:sldChg>
      <pc:sldChg chg="modSp new del mod">
        <pc:chgData name="Adam Clark" userId="c60ea259d2e9f9db" providerId="LiveId" clId="{9B5C4F62-39AA-40D4-BD92-094601B17012}" dt="2022-03-16T20:12:53.206" v="1275" actId="2696"/>
        <pc:sldMkLst>
          <pc:docMk/>
          <pc:sldMk cId="1355877237" sldId="511"/>
        </pc:sldMkLst>
        <pc:spChg chg="mod">
          <ac:chgData name="Adam Clark" userId="c60ea259d2e9f9db" providerId="LiveId" clId="{9B5C4F62-39AA-40D4-BD92-094601B17012}" dt="2022-03-16T19:12:54.971" v="327" actId="20577"/>
          <ac:spMkLst>
            <pc:docMk/>
            <pc:sldMk cId="1355877237" sldId="511"/>
            <ac:spMk id="2" creationId="{E6A41678-08D1-4B94-BD62-E6C7AC9BB12F}"/>
          </ac:spMkLst>
        </pc:spChg>
        <pc:spChg chg="mod">
          <ac:chgData name="Adam Clark" userId="c60ea259d2e9f9db" providerId="LiveId" clId="{9B5C4F62-39AA-40D4-BD92-094601B17012}" dt="2022-03-16T19:17:56.674" v="569" actId="12"/>
          <ac:spMkLst>
            <pc:docMk/>
            <pc:sldMk cId="1355877237" sldId="511"/>
            <ac:spMk id="3" creationId="{0BAE4340-4B5F-4D38-B44E-4A1B30F0BE97}"/>
          </ac:spMkLst>
        </pc:spChg>
      </pc:sldChg>
      <pc:sldChg chg="modSp new mod">
        <pc:chgData name="Adam Clark" userId="c60ea259d2e9f9db" providerId="LiveId" clId="{9B5C4F62-39AA-40D4-BD92-094601B17012}" dt="2022-03-16T19:19:03.816" v="594" actId="12"/>
        <pc:sldMkLst>
          <pc:docMk/>
          <pc:sldMk cId="3644485017" sldId="512"/>
        </pc:sldMkLst>
        <pc:spChg chg="mod">
          <ac:chgData name="Adam Clark" userId="c60ea259d2e9f9db" providerId="LiveId" clId="{9B5C4F62-39AA-40D4-BD92-094601B17012}" dt="2022-03-16T19:18:21.471" v="575" actId="20577"/>
          <ac:spMkLst>
            <pc:docMk/>
            <pc:sldMk cId="3644485017" sldId="512"/>
            <ac:spMk id="2" creationId="{1802928A-5428-47F1-A283-7AB9779F956B}"/>
          </ac:spMkLst>
        </pc:spChg>
        <pc:spChg chg="mod">
          <ac:chgData name="Adam Clark" userId="c60ea259d2e9f9db" providerId="LiveId" clId="{9B5C4F62-39AA-40D4-BD92-094601B17012}" dt="2022-03-16T19:19:03.816" v="594" actId="12"/>
          <ac:spMkLst>
            <pc:docMk/>
            <pc:sldMk cId="3644485017" sldId="512"/>
            <ac:spMk id="3" creationId="{0A9D810E-13E8-437A-948E-CA004BB84A47}"/>
          </ac:spMkLst>
        </pc:spChg>
      </pc:sldChg>
      <pc:sldChg chg="addSp delSp modSp new mod modClrScheme chgLayout">
        <pc:chgData name="Adam Clark" userId="c60ea259d2e9f9db" providerId="LiveId" clId="{9B5C4F62-39AA-40D4-BD92-094601B17012}" dt="2022-03-16T19:28:14.600" v="706" actId="20577"/>
        <pc:sldMkLst>
          <pc:docMk/>
          <pc:sldMk cId="4149979536" sldId="513"/>
        </pc:sldMkLst>
        <pc:spChg chg="del mod ord">
          <ac:chgData name="Adam Clark" userId="c60ea259d2e9f9db" providerId="LiveId" clId="{9B5C4F62-39AA-40D4-BD92-094601B17012}" dt="2022-03-16T19:19:41.738" v="596" actId="700"/>
          <ac:spMkLst>
            <pc:docMk/>
            <pc:sldMk cId="4149979536" sldId="513"/>
            <ac:spMk id="2" creationId="{2E1A8225-713D-4E7A-956C-0D507A9D26C9}"/>
          </ac:spMkLst>
        </pc:spChg>
        <pc:spChg chg="del mod ord">
          <ac:chgData name="Adam Clark" userId="c60ea259d2e9f9db" providerId="LiveId" clId="{9B5C4F62-39AA-40D4-BD92-094601B17012}" dt="2022-03-16T19:19:41.738" v="596" actId="700"/>
          <ac:spMkLst>
            <pc:docMk/>
            <pc:sldMk cId="4149979536" sldId="513"/>
            <ac:spMk id="3" creationId="{0FA158E7-31AD-4D3D-8888-EB7194CFF87B}"/>
          </ac:spMkLst>
        </pc:spChg>
        <pc:spChg chg="add mod ord">
          <ac:chgData name="Adam Clark" userId="c60ea259d2e9f9db" providerId="LiveId" clId="{9B5C4F62-39AA-40D4-BD92-094601B17012}" dt="2022-03-16T19:19:55.889" v="624" actId="20577"/>
          <ac:spMkLst>
            <pc:docMk/>
            <pc:sldMk cId="4149979536" sldId="513"/>
            <ac:spMk id="4" creationId="{488509C9-89FD-43DA-B9B6-90E801CB1DA7}"/>
          </ac:spMkLst>
        </pc:spChg>
        <pc:spChg chg="add mod ord">
          <ac:chgData name="Adam Clark" userId="c60ea259d2e9f9db" providerId="LiveId" clId="{9B5C4F62-39AA-40D4-BD92-094601B17012}" dt="2022-03-16T19:28:14.600" v="706" actId="20577"/>
          <ac:spMkLst>
            <pc:docMk/>
            <pc:sldMk cId="4149979536" sldId="513"/>
            <ac:spMk id="5" creationId="{8A6D5A7A-1CAF-4999-B0E1-5C647B4333B1}"/>
          </ac:spMkLst>
        </pc:spChg>
      </pc:sldChg>
      <pc:sldChg chg="addSp delSp modSp new mod modClrScheme chgLayout">
        <pc:chgData name="Adam Clark" userId="c60ea259d2e9f9db" providerId="LiveId" clId="{9B5C4F62-39AA-40D4-BD92-094601B17012}" dt="2022-03-16T21:39:38.883" v="1375" actId="20577"/>
        <pc:sldMkLst>
          <pc:docMk/>
          <pc:sldMk cId="3174628041" sldId="514"/>
        </pc:sldMkLst>
        <pc:spChg chg="del mod ord">
          <ac:chgData name="Adam Clark" userId="c60ea259d2e9f9db" providerId="LiveId" clId="{9B5C4F62-39AA-40D4-BD92-094601B17012}" dt="2022-03-16T19:20:45.362" v="626" actId="700"/>
          <ac:spMkLst>
            <pc:docMk/>
            <pc:sldMk cId="3174628041" sldId="514"/>
            <ac:spMk id="2" creationId="{08B18E48-F1B1-4F79-91AC-40502EA5D511}"/>
          </ac:spMkLst>
        </pc:spChg>
        <pc:spChg chg="del mod ord">
          <ac:chgData name="Adam Clark" userId="c60ea259d2e9f9db" providerId="LiveId" clId="{9B5C4F62-39AA-40D4-BD92-094601B17012}" dt="2022-03-16T19:20:45.362" v="626" actId="700"/>
          <ac:spMkLst>
            <pc:docMk/>
            <pc:sldMk cId="3174628041" sldId="514"/>
            <ac:spMk id="3" creationId="{9B6C155B-0FA4-46CC-8027-AED6A80D25DD}"/>
          </ac:spMkLst>
        </pc:spChg>
        <pc:spChg chg="add mod ord">
          <ac:chgData name="Adam Clark" userId="c60ea259d2e9f9db" providerId="LiveId" clId="{9B5C4F62-39AA-40D4-BD92-094601B17012}" dt="2022-03-16T20:24:10.538" v="1308" actId="26606"/>
          <ac:spMkLst>
            <pc:docMk/>
            <pc:sldMk cId="3174628041" sldId="514"/>
            <ac:spMk id="4" creationId="{C1503F1E-D347-4F62-9717-E2A91F3CE73E}"/>
          </ac:spMkLst>
        </pc:spChg>
        <pc:spChg chg="add mod ord">
          <ac:chgData name="Adam Clark" userId="c60ea259d2e9f9db" providerId="LiveId" clId="{9B5C4F62-39AA-40D4-BD92-094601B17012}" dt="2022-03-16T21:39:38.883" v="1375" actId="20577"/>
          <ac:spMkLst>
            <pc:docMk/>
            <pc:sldMk cId="3174628041" sldId="514"/>
            <ac:spMk id="5" creationId="{538E6F8D-D72C-4C73-8E8E-12A612661B3E}"/>
          </ac:spMkLst>
        </pc:spChg>
        <pc:spChg chg="add del mod ord">
          <ac:chgData name="Adam Clark" userId="c60ea259d2e9f9db" providerId="LiveId" clId="{9B5C4F62-39AA-40D4-BD92-094601B17012}" dt="2022-03-16T20:24:10.538" v="1308" actId="26606"/>
          <ac:spMkLst>
            <pc:docMk/>
            <pc:sldMk cId="3174628041" sldId="514"/>
            <ac:spMk id="7" creationId="{528B4C4A-385F-43E9-9BD6-8EF49E7FBB3B}"/>
          </ac:spMkLst>
        </pc:spChg>
        <pc:picChg chg="add mod">
          <ac:chgData name="Adam Clark" userId="c60ea259d2e9f9db" providerId="LiveId" clId="{9B5C4F62-39AA-40D4-BD92-094601B17012}" dt="2022-03-16T20:24:10.538" v="1308" actId="26606"/>
          <ac:picMkLst>
            <pc:docMk/>
            <pc:sldMk cId="3174628041" sldId="514"/>
            <ac:picMk id="6" creationId="{28648F1A-09A9-4D6B-BB4D-CBB2C128AEEC}"/>
          </ac:picMkLst>
        </pc:picChg>
      </pc:sldChg>
      <pc:sldChg chg="addSp delSp modSp add mod modClrScheme chgLayout">
        <pc:chgData name="Adam Clark" userId="c60ea259d2e9f9db" providerId="LiveId" clId="{9B5C4F62-39AA-40D4-BD92-094601B17012}" dt="2022-03-16T20:24:23.419" v="1310" actId="26606"/>
        <pc:sldMkLst>
          <pc:docMk/>
          <pc:sldMk cId="1263909430" sldId="515"/>
        </pc:sldMkLst>
        <pc:spChg chg="add del mod ord">
          <ac:chgData name="Adam Clark" userId="c60ea259d2e9f9db" providerId="LiveId" clId="{9B5C4F62-39AA-40D4-BD92-094601B17012}" dt="2022-03-16T20:24:20.452" v="1309"/>
          <ac:spMkLst>
            <pc:docMk/>
            <pc:sldMk cId="1263909430" sldId="515"/>
            <ac:spMk id="2" creationId="{4BAFD766-D10F-45C6-9C16-BFBA27A30C51}"/>
          </ac:spMkLst>
        </pc:spChg>
        <pc:spChg chg="mod ord">
          <ac:chgData name="Adam Clark" userId="c60ea259d2e9f9db" providerId="LiveId" clId="{9B5C4F62-39AA-40D4-BD92-094601B17012}" dt="2022-03-16T20:24:23.419" v="1310" actId="26606"/>
          <ac:spMkLst>
            <pc:docMk/>
            <pc:sldMk cId="1263909430" sldId="515"/>
            <ac:spMk id="4" creationId="{C1503F1E-D347-4F62-9717-E2A91F3CE73E}"/>
          </ac:spMkLst>
        </pc:spChg>
        <pc:spChg chg="mod ord">
          <ac:chgData name="Adam Clark" userId="c60ea259d2e9f9db" providerId="LiveId" clId="{9B5C4F62-39AA-40D4-BD92-094601B17012}" dt="2022-03-16T20:24:23.419" v="1310" actId="26606"/>
          <ac:spMkLst>
            <pc:docMk/>
            <pc:sldMk cId="1263909430" sldId="515"/>
            <ac:spMk id="5" creationId="{538E6F8D-D72C-4C73-8E8E-12A612661B3E}"/>
          </ac:spMkLst>
        </pc:spChg>
        <pc:picChg chg="add mod">
          <ac:chgData name="Adam Clark" userId="c60ea259d2e9f9db" providerId="LiveId" clId="{9B5C4F62-39AA-40D4-BD92-094601B17012}" dt="2022-03-16T20:24:23.419" v="1310" actId="26606"/>
          <ac:picMkLst>
            <pc:docMk/>
            <pc:sldMk cId="1263909430" sldId="515"/>
            <ac:picMk id="3" creationId="{93CA9690-5C56-4B93-8777-4F6A3CFBC701}"/>
          </ac:picMkLst>
        </pc:picChg>
      </pc:sldChg>
      <pc:sldChg chg="addSp delSp modSp new mod modClrScheme chgLayout">
        <pc:chgData name="Adam Clark" userId="c60ea259d2e9f9db" providerId="LiveId" clId="{9B5C4F62-39AA-40D4-BD92-094601B17012}" dt="2022-03-16T20:25:04.815" v="1315" actId="26606"/>
        <pc:sldMkLst>
          <pc:docMk/>
          <pc:sldMk cId="3643267041" sldId="516"/>
        </pc:sldMkLst>
        <pc:spChg chg="mod ord">
          <ac:chgData name="Adam Clark" userId="c60ea259d2e9f9db" providerId="LiveId" clId="{9B5C4F62-39AA-40D4-BD92-094601B17012}" dt="2022-03-16T20:25:04.815" v="1315" actId="26606"/>
          <ac:spMkLst>
            <pc:docMk/>
            <pc:sldMk cId="3643267041" sldId="516"/>
            <ac:spMk id="2" creationId="{DEEE77BC-B4BA-41D8-8AC1-606FF628ADD8}"/>
          </ac:spMkLst>
        </pc:spChg>
        <pc:spChg chg="mod ord">
          <ac:chgData name="Adam Clark" userId="c60ea259d2e9f9db" providerId="LiveId" clId="{9B5C4F62-39AA-40D4-BD92-094601B17012}" dt="2022-03-16T20:25:04.815" v="1315" actId="26606"/>
          <ac:spMkLst>
            <pc:docMk/>
            <pc:sldMk cId="3643267041" sldId="516"/>
            <ac:spMk id="3" creationId="{39372688-39EC-47D7-B8C8-4C3E3AFE4195}"/>
          </ac:spMkLst>
        </pc:spChg>
        <pc:spChg chg="add del mod ord">
          <ac:chgData name="Adam Clark" userId="c60ea259d2e9f9db" providerId="LiveId" clId="{9B5C4F62-39AA-40D4-BD92-094601B17012}" dt="2022-03-16T20:25:02.543" v="1314"/>
          <ac:spMkLst>
            <pc:docMk/>
            <pc:sldMk cId="3643267041" sldId="516"/>
            <ac:spMk id="4" creationId="{C4ABAA8A-4959-4A4A-960C-3EBE93E0F51A}"/>
          </ac:spMkLst>
        </pc:spChg>
        <pc:picChg chg="add mod">
          <ac:chgData name="Adam Clark" userId="c60ea259d2e9f9db" providerId="LiveId" clId="{9B5C4F62-39AA-40D4-BD92-094601B17012}" dt="2022-03-16T20:25:04.815" v="1315" actId="26606"/>
          <ac:picMkLst>
            <pc:docMk/>
            <pc:sldMk cId="3643267041" sldId="516"/>
            <ac:picMk id="5" creationId="{C046EE4B-9F4C-455B-AEEE-3D68F6F5B644}"/>
          </ac:picMkLst>
        </pc:picChg>
      </pc:sldChg>
      <pc:sldChg chg="addSp delSp modSp new mod">
        <pc:chgData name="Adam Clark" userId="c60ea259d2e9f9db" providerId="LiveId" clId="{9B5C4F62-39AA-40D4-BD92-094601B17012}" dt="2022-03-16T20:26:46.006" v="1323" actId="1076"/>
        <pc:sldMkLst>
          <pc:docMk/>
          <pc:sldMk cId="2352054797" sldId="517"/>
        </pc:sldMkLst>
        <pc:spChg chg="mod">
          <ac:chgData name="Adam Clark" userId="c60ea259d2e9f9db" providerId="LiveId" clId="{9B5C4F62-39AA-40D4-BD92-094601B17012}" dt="2022-03-16T19:37:18.649" v="894" actId="20577"/>
          <ac:spMkLst>
            <pc:docMk/>
            <pc:sldMk cId="2352054797" sldId="517"/>
            <ac:spMk id="2" creationId="{57969D18-B9FF-4397-A840-019554B1F71E}"/>
          </ac:spMkLst>
        </pc:spChg>
        <pc:spChg chg="mod">
          <ac:chgData name="Adam Clark" userId="c60ea259d2e9f9db" providerId="LiveId" clId="{9B5C4F62-39AA-40D4-BD92-094601B17012}" dt="2022-03-16T19:41:59.612" v="1049" actId="27636"/>
          <ac:spMkLst>
            <pc:docMk/>
            <pc:sldMk cId="2352054797" sldId="517"/>
            <ac:spMk id="3" creationId="{1AB1DF2A-5FFA-4FB2-8B26-FD7A9954A342}"/>
          </ac:spMkLst>
        </pc:spChg>
        <pc:picChg chg="add del mod">
          <ac:chgData name="Adam Clark" userId="c60ea259d2e9f9db" providerId="LiveId" clId="{9B5C4F62-39AA-40D4-BD92-094601B17012}" dt="2022-03-16T20:25:55.832" v="1319" actId="21"/>
          <ac:picMkLst>
            <pc:docMk/>
            <pc:sldMk cId="2352054797" sldId="517"/>
            <ac:picMk id="4" creationId="{DD4666F2-854D-4942-87CF-B3CDF33BE5DA}"/>
          </ac:picMkLst>
        </pc:picChg>
        <pc:picChg chg="add mod">
          <ac:chgData name="Adam Clark" userId="c60ea259d2e9f9db" providerId="LiveId" clId="{9B5C4F62-39AA-40D4-BD92-094601B17012}" dt="2022-03-16T20:26:46.006" v="1323" actId="1076"/>
          <ac:picMkLst>
            <pc:docMk/>
            <pc:sldMk cId="2352054797" sldId="517"/>
            <ac:picMk id="5" creationId="{ED37760E-14AF-4E8D-B87B-2EEF27E633FC}"/>
          </ac:picMkLst>
        </pc:picChg>
      </pc:sldChg>
      <pc:sldChg chg="modSp new mod">
        <pc:chgData name="Adam Clark" userId="c60ea259d2e9f9db" providerId="LiveId" clId="{9B5C4F62-39AA-40D4-BD92-094601B17012}" dt="2022-03-16T19:43:30.939" v="1084" actId="20577"/>
        <pc:sldMkLst>
          <pc:docMk/>
          <pc:sldMk cId="46794546" sldId="518"/>
        </pc:sldMkLst>
        <pc:spChg chg="mod">
          <ac:chgData name="Adam Clark" userId="c60ea259d2e9f9db" providerId="LiveId" clId="{9B5C4F62-39AA-40D4-BD92-094601B17012}" dt="2022-03-16T19:42:58.227" v="1068" actId="20577"/>
          <ac:spMkLst>
            <pc:docMk/>
            <pc:sldMk cId="46794546" sldId="518"/>
            <ac:spMk id="2" creationId="{A12E9430-D0CC-43D6-AA89-D18ECCE8E78C}"/>
          </ac:spMkLst>
        </pc:spChg>
        <pc:spChg chg="mod">
          <ac:chgData name="Adam Clark" userId="c60ea259d2e9f9db" providerId="LiveId" clId="{9B5C4F62-39AA-40D4-BD92-094601B17012}" dt="2022-03-16T19:43:30.939" v="1084" actId="20577"/>
          <ac:spMkLst>
            <pc:docMk/>
            <pc:sldMk cId="46794546" sldId="518"/>
            <ac:spMk id="3" creationId="{DF9DF338-C801-47D8-B889-197DC75EC6D7}"/>
          </ac:spMkLst>
        </pc:spChg>
      </pc:sldChg>
      <pc:sldChg chg="modSp add mod">
        <pc:chgData name="Adam Clark" userId="c60ea259d2e9f9db" providerId="LiveId" clId="{9B5C4F62-39AA-40D4-BD92-094601B17012}" dt="2022-03-16T19:43:50.228" v="1092" actId="20577"/>
        <pc:sldMkLst>
          <pc:docMk/>
          <pc:sldMk cId="1877102712" sldId="519"/>
        </pc:sldMkLst>
        <pc:spChg chg="mod">
          <ac:chgData name="Adam Clark" userId="c60ea259d2e9f9db" providerId="LiveId" clId="{9B5C4F62-39AA-40D4-BD92-094601B17012}" dt="2022-03-16T19:43:50.228" v="1092" actId="20577"/>
          <ac:spMkLst>
            <pc:docMk/>
            <pc:sldMk cId="1877102712" sldId="519"/>
            <ac:spMk id="3" creationId="{DF9DF338-C801-47D8-B889-197DC75EC6D7}"/>
          </ac:spMkLst>
        </pc:spChg>
      </pc:sldChg>
      <pc:sldChg chg="modSp new mod ord">
        <pc:chgData name="Adam Clark" userId="c60ea259d2e9f9db" providerId="LiveId" clId="{9B5C4F62-39AA-40D4-BD92-094601B17012}" dt="2022-03-16T21:47:10.787" v="1377"/>
        <pc:sldMkLst>
          <pc:docMk/>
          <pc:sldMk cId="4042360275" sldId="520"/>
        </pc:sldMkLst>
        <pc:spChg chg="mod">
          <ac:chgData name="Adam Clark" userId="c60ea259d2e9f9db" providerId="LiveId" clId="{9B5C4F62-39AA-40D4-BD92-094601B17012}" dt="2022-03-16T19:44:38.410" v="1115" actId="20577"/>
          <ac:spMkLst>
            <pc:docMk/>
            <pc:sldMk cId="4042360275" sldId="520"/>
            <ac:spMk id="2" creationId="{ED6AF9CF-77E5-4607-9CE0-9846E75B9728}"/>
          </ac:spMkLst>
        </pc:spChg>
        <pc:spChg chg="mod">
          <ac:chgData name="Adam Clark" userId="c60ea259d2e9f9db" providerId="LiveId" clId="{9B5C4F62-39AA-40D4-BD92-094601B17012}" dt="2022-03-16T19:49:32.881" v="1212" actId="20577"/>
          <ac:spMkLst>
            <pc:docMk/>
            <pc:sldMk cId="4042360275" sldId="520"/>
            <ac:spMk id="3" creationId="{49097132-BDAA-4E58-B571-B28D5E1BC68D}"/>
          </ac:spMkLst>
        </pc:spChg>
      </pc:sldChg>
      <pc:sldChg chg="add ord">
        <pc:chgData name="Adam Clark" userId="c60ea259d2e9f9db" providerId="LiveId" clId="{9B5C4F62-39AA-40D4-BD92-094601B17012}" dt="2022-03-16T19:54:39.966" v="1215"/>
        <pc:sldMkLst>
          <pc:docMk/>
          <pc:sldMk cId="1594920610" sldId="521"/>
        </pc:sldMkLst>
      </pc:sldChg>
      <pc:sldChg chg="addSp delSp modSp add mod">
        <pc:chgData name="Adam Clark" userId="c60ea259d2e9f9db" providerId="LiveId" clId="{9B5C4F62-39AA-40D4-BD92-094601B17012}" dt="2022-03-16T19:58:39.705" v="1230" actId="20577"/>
        <pc:sldMkLst>
          <pc:docMk/>
          <pc:sldMk cId="4075609916" sldId="522"/>
        </pc:sldMkLst>
        <pc:spChg chg="mod">
          <ac:chgData name="Adam Clark" userId="c60ea259d2e9f9db" providerId="LiveId" clId="{9B5C4F62-39AA-40D4-BD92-094601B17012}" dt="2022-03-16T19:58:39.705" v="1230" actId="20577"/>
          <ac:spMkLst>
            <pc:docMk/>
            <pc:sldMk cId="4075609916" sldId="522"/>
            <ac:spMk id="3" creationId="{BBBE28BE-BD41-4EBE-805E-4B7C890E1C53}"/>
          </ac:spMkLst>
        </pc:spChg>
        <pc:picChg chg="del mod">
          <ac:chgData name="Adam Clark" userId="c60ea259d2e9f9db" providerId="LiveId" clId="{9B5C4F62-39AA-40D4-BD92-094601B17012}" dt="2022-03-16T19:57:19.753" v="1222" actId="21"/>
          <ac:picMkLst>
            <pc:docMk/>
            <pc:sldMk cId="4075609916" sldId="522"/>
            <ac:picMk id="4" creationId="{66660140-3699-4ACD-A9A5-15575620D251}"/>
          </ac:picMkLst>
        </pc:picChg>
        <pc:picChg chg="add mod">
          <ac:chgData name="Adam Clark" userId="c60ea259d2e9f9db" providerId="LiveId" clId="{9B5C4F62-39AA-40D4-BD92-094601B17012}" dt="2022-03-16T19:57:30.431" v="1225" actId="26606"/>
          <ac:picMkLst>
            <pc:docMk/>
            <pc:sldMk cId="4075609916" sldId="522"/>
            <ac:picMk id="5" creationId="{37326395-2100-4ABE-9832-AD671BC5D880}"/>
          </ac:picMkLst>
        </pc:picChg>
      </pc:sldChg>
      <pc:sldChg chg="addSp delSp modSp add mod">
        <pc:chgData name="Adam Clark" userId="c60ea259d2e9f9db" providerId="LiveId" clId="{9B5C4F62-39AA-40D4-BD92-094601B17012}" dt="2022-03-16T19:58:23.277" v="1228" actId="26606"/>
        <pc:sldMkLst>
          <pc:docMk/>
          <pc:sldMk cId="1698197554" sldId="523"/>
        </pc:sldMkLst>
        <pc:picChg chg="del">
          <ac:chgData name="Adam Clark" userId="c60ea259d2e9f9db" providerId="LiveId" clId="{9B5C4F62-39AA-40D4-BD92-094601B17012}" dt="2022-03-16T19:57:35.480" v="1226" actId="21"/>
          <ac:picMkLst>
            <pc:docMk/>
            <pc:sldMk cId="1698197554" sldId="523"/>
            <ac:picMk id="4" creationId="{66660140-3699-4ACD-A9A5-15575620D251}"/>
          </ac:picMkLst>
        </pc:picChg>
        <pc:picChg chg="add mod">
          <ac:chgData name="Adam Clark" userId="c60ea259d2e9f9db" providerId="LiveId" clId="{9B5C4F62-39AA-40D4-BD92-094601B17012}" dt="2022-03-16T19:58:23.277" v="1228" actId="26606"/>
          <ac:picMkLst>
            <pc:docMk/>
            <pc:sldMk cId="1698197554" sldId="523"/>
            <ac:picMk id="5" creationId="{91D2FADD-A8FF-474A-9A3F-07D3C2221435}"/>
          </ac:picMkLst>
        </pc:picChg>
      </pc:sldChg>
      <pc:sldChg chg="addSp delSp modSp new mod modClrScheme chgLayout">
        <pc:chgData name="Adam Clark" userId="c60ea259d2e9f9db" providerId="LiveId" clId="{9B5C4F62-39AA-40D4-BD92-094601B17012}" dt="2022-03-16T20:04:58.584" v="1271" actId="14100"/>
        <pc:sldMkLst>
          <pc:docMk/>
          <pc:sldMk cId="951845020" sldId="524"/>
        </pc:sldMkLst>
        <pc:spChg chg="del mod ord">
          <ac:chgData name="Adam Clark" userId="c60ea259d2e9f9db" providerId="LiveId" clId="{9B5C4F62-39AA-40D4-BD92-094601B17012}" dt="2022-03-16T20:02:58.045" v="1232" actId="700"/>
          <ac:spMkLst>
            <pc:docMk/>
            <pc:sldMk cId="951845020" sldId="524"/>
            <ac:spMk id="2" creationId="{C3583BBA-AF70-4B0E-9E08-8FE2B91977FE}"/>
          </ac:spMkLst>
        </pc:spChg>
        <pc:spChg chg="del mod ord">
          <ac:chgData name="Adam Clark" userId="c60ea259d2e9f9db" providerId="LiveId" clId="{9B5C4F62-39AA-40D4-BD92-094601B17012}" dt="2022-03-16T20:02:58.045" v="1232" actId="700"/>
          <ac:spMkLst>
            <pc:docMk/>
            <pc:sldMk cId="951845020" sldId="524"/>
            <ac:spMk id="3" creationId="{DF37EF00-9C0F-4D59-A2C9-7DD84DB668E4}"/>
          </ac:spMkLst>
        </pc:spChg>
        <pc:spChg chg="del">
          <ac:chgData name="Adam Clark" userId="c60ea259d2e9f9db" providerId="LiveId" clId="{9B5C4F62-39AA-40D4-BD92-094601B17012}" dt="2022-03-16T20:02:58.045" v="1232" actId="700"/>
          <ac:spMkLst>
            <pc:docMk/>
            <pc:sldMk cId="951845020" sldId="524"/>
            <ac:spMk id="4" creationId="{B166C411-9DDA-4008-9D17-32BADC0BBE37}"/>
          </ac:spMkLst>
        </pc:spChg>
        <pc:spChg chg="add del mod ord">
          <ac:chgData name="Adam Clark" userId="c60ea259d2e9f9db" providerId="LiveId" clId="{9B5C4F62-39AA-40D4-BD92-094601B17012}" dt="2022-03-16T20:04:39.429" v="1268" actId="21"/>
          <ac:spMkLst>
            <pc:docMk/>
            <pc:sldMk cId="951845020" sldId="524"/>
            <ac:spMk id="5" creationId="{756FEE01-5718-4D70-8A66-8D2BD9EB7594}"/>
          </ac:spMkLst>
        </pc:spChg>
        <pc:spChg chg="add del mod ord">
          <ac:chgData name="Adam Clark" userId="c60ea259d2e9f9db" providerId="LiveId" clId="{9B5C4F62-39AA-40D4-BD92-094601B17012}" dt="2022-03-16T20:04:29.469" v="1265"/>
          <ac:spMkLst>
            <pc:docMk/>
            <pc:sldMk cId="951845020" sldId="524"/>
            <ac:spMk id="6" creationId="{43291860-E30B-4912-8CD0-A12B5FDDF202}"/>
          </ac:spMkLst>
        </pc:spChg>
        <pc:picChg chg="add mod">
          <ac:chgData name="Adam Clark" userId="c60ea259d2e9f9db" providerId="LiveId" clId="{9B5C4F62-39AA-40D4-BD92-094601B17012}" dt="2022-03-16T20:04:58.584" v="1271" actId="14100"/>
          <ac:picMkLst>
            <pc:docMk/>
            <pc:sldMk cId="951845020" sldId="524"/>
            <ac:picMk id="8" creationId="{E06D0F58-1E24-40A2-8319-29D0A2C613B7}"/>
          </ac:picMkLst>
        </pc:picChg>
      </pc:sldChg>
      <pc:sldChg chg="addSp modSp add mod modClrScheme chgLayout">
        <pc:chgData name="Adam Clark" userId="c60ea259d2e9f9db" providerId="LiveId" clId="{9B5C4F62-39AA-40D4-BD92-094601B17012}" dt="2022-03-16T20:22:07.119" v="1299" actId="20577"/>
        <pc:sldMkLst>
          <pc:docMk/>
          <pc:sldMk cId="2407097524" sldId="525"/>
        </pc:sldMkLst>
        <pc:spChg chg="mod">
          <ac:chgData name="Adam Clark" userId="c60ea259d2e9f9db" providerId="LiveId" clId="{9B5C4F62-39AA-40D4-BD92-094601B17012}" dt="2022-03-16T20:12:45.456" v="1274" actId="26606"/>
          <ac:spMkLst>
            <pc:docMk/>
            <pc:sldMk cId="2407097524" sldId="525"/>
            <ac:spMk id="2" creationId="{E6A41678-08D1-4B94-BD62-E6C7AC9BB12F}"/>
          </ac:spMkLst>
        </pc:spChg>
        <pc:spChg chg="mod">
          <ac:chgData name="Adam Clark" userId="c60ea259d2e9f9db" providerId="LiveId" clId="{9B5C4F62-39AA-40D4-BD92-094601B17012}" dt="2022-03-16T20:22:07.119" v="1299" actId="20577"/>
          <ac:spMkLst>
            <pc:docMk/>
            <pc:sldMk cId="2407097524" sldId="525"/>
            <ac:spMk id="3" creationId="{0BAE4340-4B5F-4D38-B44E-4A1B30F0BE97}"/>
          </ac:spMkLst>
        </pc:spChg>
        <pc:picChg chg="add mod">
          <ac:chgData name="Adam Clark" userId="c60ea259d2e9f9db" providerId="LiveId" clId="{9B5C4F62-39AA-40D4-BD92-094601B17012}" dt="2022-03-16T20:12:45.456" v="1274" actId="26606"/>
          <ac:picMkLst>
            <pc:docMk/>
            <pc:sldMk cId="2407097524" sldId="525"/>
            <ac:picMk id="4" creationId="{283B249D-D693-4441-AD41-725CE27F1A30}"/>
          </ac:picMkLst>
        </pc:picChg>
      </pc:sldChg>
      <pc:sldChg chg="addSp delSp modSp add mod">
        <pc:chgData name="Adam Clark" userId="c60ea259d2e9f9db" providerId="LiveId" clId="{9B5C4F62-39AA-40D4-BD92-094601B17012}" dt="2022-03-16T20:21:57.745" v="1298" actId="20577"/>
        <pc:sldMkLst>
          <pc:docMk/>
          <pc:sldMk cId="2102345290" sldId="526"/>
        </pc:sldMkLst>
        <pc:spChg chg="mod">
          <ac:chgData name="Adam Clark" userId="c60ea259d2e9f9db" providerId="LiveId" clId="{9B5C4F62-39AA-40D4-BD92-094601B17012}" dt="2022-03-16T20:21:57.745" v="1298" actId="20577"/>
          <ac:spMkLst>
            <pc:docMk/>
            <pc:sldMk cId="2102345290" sldId="526"/>
            <ac:spMk id="3" creationId="{0BAE4340-4B5F-4D38-B44E-4A1B30F0BE97}"/>
          </ac:spMkLst>
        </pc:spChg>
        <pc:picChg chg="del">
          <ac:chgData name="Adam Clark" userId="c60ea259d2e9f9db" providerId="LiveId" clId="{9B5C4F62-39AA-40D4-BD92-094601B17012}" dt="2022-03-16T20:14:12.072" v="1279" actId="21"/>
          <ac:picMkLst>
            <pc:docMk/>
            <pc:sldMk cId="2102345290" sldId="526"/>
            <ac:picMk id="4" creationId="{283B249D-D693-4441-AD41-725CE27F1A30}"/>
          </ac:picMkLst>
        </pc:picChg>
        <pc:picChg chg="add mod">
          <ac:chgData name="Adam Clark" userId="c60ea259d2e9f9db" providerId="LiveId" clId="{9B5C4F62-39AA-40D4-BD92-094601B17012}" dt="2022-03-16T20:14:18.091" v="1281" actId="26606"/>
          <ac:picMkLst>
            <pc:docMk/>
            <pc:sldMk cId="2102345290" sldId="526"/>
            <ac:picMk id="5" creationId="{697AEF41-3414-4710-9FBE-26B81C69487C}"/>
          </ac:picMkLst>
        </pc:picChg>
      </pc:sldChg>
      <pc:sldChg chg="addSp delSp modSp add mod">
        <pc:chgData name="Adam Clark" userId="c60ea259d2e9f9db" providerId="LiveId" clId="{9B5C4F62-39AA-40D4-BD92-094601B17012}" dt="2022-03-16T20:21:50.061" v="1297" actId="20577"/>
        <pc:sldMkLst>
          <pc:docMk/>
          <pc:sldMk cId="3617677070" sldId="527"/>
        </pc:sldMkLst>
        <pc:spChg chg="mod">
          <ac:chgData name="Adam Clark" userId="c60ea259d2e9f9db" providerId="LiveId" clId="{9B5C4F62-39AA-40D4-BD92-094601B17012}" dt="2022-03-16T20:21:50.061" v="1297" actId="20577"/>
          <ac:spMkLst>
            <pc:docMk/>
            <pc:sldMk cId="3617677070" sldId="527"/>
            <ac:spMk id="3" creationId="{0BAE4340-4B5F-4D38-B44E-4A1B30F0BE97}"/>
          </ac:spMkLst>
        </pc:spChg>
        <pc:picChg chg="add mod">
          <ac:chgData name="Adam Clark" userId="c60ea259d2e9f9db" providerId="LiveId" clId="{9B5C4F62-39AA-40D4-BD92-094601B17012}" dt="2022-03-16T20:16:25.583" v="1287" actId="26606"/>
          <ac:picMkLst>
            <pc:docMk/>
            <pc:sldMk cId="3617677070" sldId="527"/>
            <ac:picMk id="4" creationId="{10B6B482-A24A-409E-96F5-706663AB80E5}"/>
          </ac:picMkLst>
        </pc:picChg>
        <pc:picChg chg="del">
          <ac:chgData name="Adam Clark" userId="c60ea259d2e9f9db" providerId="LiveId" clId="{9B5C4F62-39AA-40D4-BD92-094601B17012}" dt="2022-03-16T20:14:36.256" v="1285" actId="21"/>
          <ac:picMkLst>
            <pc:docMk/>
            <pc:sldMk cId="3617677070" sldId="527"/>
            <ac:picMk id="5" creationId="{697AEF41-3414-4710-9FBE-26B81C69487C}"/>
          </ac:picMkLst>
        </pc:picChg>
      </pc:sldChg>
      <pc:sldChg chg="addSp delSp modSp add mod">
        <pc:chgData name="Adam Clark" userId="c60ea259d2e9f9db" providerId="LiveId" clId="{9B5C4F62-39AA-40D4-BD92-094601B17012}" dt="2022-03-16T20:21:20.784" v="1295" actId="26606"/>
        <pc:sldMkLst>
          <pc:docMk/>
          <pc:sldMk cId="2150859608" sldId="528"/>
        </pc:sldMkLst>
        <pc:picChg chg="add mod">
          <ac:chgData name="Adam Clark" userId="c60ea259d2e9f9db" providerId="LiveId" clId="{9B5C4F62-39AA-40D4-BD92-094601B17012}" dt="2022-03-16T20:21:20.784" v="1295" actId="26606"/>
          <ac:picMkLst>
            <pc:docMk/>
            <pc:sldMk cId="2150859608" sldId="528"/>
            <ac:picMk id="4" creationId="{504E5717-C237-4099-A081-64F405F52B50}"/>
          </ac:picMkLst>
        </pc:picChg>
        <pc:picChg chg="del">
          <ac:chgData name="Adam Clark" userId="c60ea259d2e9f9db" providerId="LiveId" clId="{9B5C4F62-39AA-40D4-BD92-094601B17012}" dt="2022-03-16T20:21:15.159" v="1294" actId="21"/>
          <ac:picMkLst>
            <pc:docMk/>
            <pc:sldMk cId="2150859608" sldId="528"/>
            <ac:picMk id="5" creationId="{697AEF41-3414-4710-9FBE-26B81C69487C}"/>
          </ac:picMkLst>
        </pc:picChg>
      </pc:sldChg>
      <pc:sldChg chg="addSp delSp modSp add mod">
        <pc:chgData name="Adam Clark" userId="c60ea259d2e9f9db" providerId="LiveId" clId="{9B5C4F62-39AA-40D4-BD92-094601B17012}" dt="2022-03-16T20:21:44.534" v="1296" actId="20577"/>
        <pc:sldMkLst>
          <pc:docMk/>
          <pc:sldMk cId="4042505015" sldId="529"/>
        </pc:sldMkLst>
        <pc:spChg chg="mod">
          <ac:chgData name="Adam Clark" userId="c60ea259d2e9f9db" providerId="LiveId" clId="{9B5C4F62-39AA-40D4-BD92-094601B17012}" dt="2022-03-16T20:21:44.534" v="1296" actId="20577"/>
          <ac:spMkLst>
            <pc:docMk/>
            <pc:sldMk cId="4042505015" sldId="529"/>
            <ac:spMk id="3" creationId="{0BAE4340-4B5F-4D38-B44E-4A1B30F0BE97}"/>
          </ac:spMkLst>
        </pc:spChg>
        <pc:picChg chg="add mod">
          <ac:chgData name="Adam Clark" userId="c60ea259d2e9f9db" providerId="LiveId" clId="{9B5C4F62-39AA-40D4-BD92-094601B17012}" dt="2022-03-16T20:18:54.566" v="1292" actId="1076"/>
          <ac:picMkLst>
            <pc:docMk/>
            <pc:sldMk cId="4042505015" sldId="529"/>
            <ac:picMk id="4" creationId="{A1230A2B-7643-4B08-A61F-240B73346388}"/>
          </ac:picMkLst>
        </pc:picChg>
        <pc:picChg chg="del">
          <ac:chgData name="Adam Clark" userId="c60ea259d2e9f9db" providerId="LiveId" clId="{9B5C4F62-39AA-40D4-BD92-094601B17012}" dt="2022-03-16T20:18:34.256" v="1289" actId="21"/>
          <ac:picMkLst>
            <pc:docMk/>
            <pc:sldMk cId="4042505015" sldId="529"/>
            <ac:picMk id="5" creationId="{697AEF41-3414-4710-9FBE-26B81C69487C}"/>
          </ac:picMkLst>
        </pc:picChg>
      </pc:sldChg>
      <pc:sldChg chg="addSp delSp modSp new mod modClrScheme chgLayout">
        <pc:chgData name="Adam Clark" userId="c60ea259d2e9f9db" providerId="LiveId" clId="{9B5C4F62-39AA-40D4-BD92-094601B17012}" dt="2022-03-16T20:49:15.207" v="1371" actId="14100"/>
        <pc:sldMkLst>
          <pc:docMk/>
          <pc:sldMk cId="2626085089" sldId="530"/>
        </pc:sldMkLst>
        <pc:spChg chg="del mod ord">
          <ac:chgData name="Adam Clark" userId="c60ea259d2e9f9db" providerId="LiveId" clId="{9B5C4F62-39AA-40D4-BD92-094601B17012}" dt="2022-03-16T20:37:16.445" v="1329" actId="700"/>
          <ac:spMkLst>
            <pc:docMk/>
            <pc:sldMk cId="2626085089" sldId="530"/>
            <ac:spMk id="2" creationId="{7FC3EB40-525F-4232-B0F0-F037C18A0774}"/>
          </ac:spMkLst>
        </pc:spChg>
        <pc:spChg chg="del">
          <ac:chgData name="Adam Clark" userId="c60ea259d2e9f9db" providerId="LiveId" clId="{9B5C4F62-39AA-40D4-BD92-094601B17012}" dt="2022-03-16T20:35:49.622" v="1325"/>
          <ac:spMkLst>
            <pc:docMk/>
            <pc:sldMk cId="2626085089" sldId="530"/>
            <ac:spMk id="3" creationId="{FBD1AB72-D6E3-4B91-BE93-147ABA5A7314}"/>
          </ac:spMkLst>
        </pc:spChg>
        <pc:spChg chg="add mod ord">
          <ac:chgData name="Adam Clark" userId="c60ea259d2e9f9db" providerId="LiveId" clId="{9B5C4F62-39AA-40D4-BD92-094601B17012}" dt="2022-03-16T20:38:47.328" v="1354" actId="20577"/>
          <ac:spMkLst>
            <pc:docMk/>
            <pc:sldMk cId="2626085089" sldId="530"/>
            <ac:spMk id="6" creationId="{89FC61E6-0EE5-43F7-A03B-3023ED022079}"/>
          </ac:spMkLst>
        </pc:spChg>
        <pc:spChg chg="add del mod ord">
          <ac:chgData name="Adam Clark" userId="c60ea259d2e9f9db" providerId="LiveId" clId="{9B5C4F62-39AA-40D4-BD92-094601B17012}" dt="2022-03-16T20:38:59.158" v="1355" actId="21"/>
          <ac:spMkLst>
            <pc:docMk/>
            <pc:sldMk cId="2626085089" sldId="530"/>
            <ac:spMk id="7" creationId="{96CB04B0-9168-47BC-86A7-809F6878DC1C}"/>
          </ac:spMkLst>
        </pc:spChg>
        <pc:picChg chg="add mod ord">
          <ac:chgData name="Adam Clark" userId="c60ea259d2e9f9db" providerId="LiveId" clId="{9B5C4F62-39AA-40D4-BD92-094601B17012}" dt="2022-03-16T20:48:31.212" v="1362" actId="1076"/>
          <ac:picMkLst>
            <pc:docMk/>
            <pc:sldMk cId="2626085089" sldId="530"/>
            <ac:picMk id="4" creationId="{F6D4F698-6F3F-4DD2-ACD4-D2107F3A80CC}"/>
          </ac:picMkLst>
        </pc:picChg>
        <pc:picChg chg="add mod">
          <ac:chgData name="Adam Clark" userId="c60ea259d2e9f9db" providerId="LiveId" clId="{9B5C4F62-39AA-40D4-BD92-094601B17012}" dt="2022-03-16T20:48:56.778" v="1368" actId="1076"/>
          <ac:picMkLst>
            <pc:docMk/>
            <pc:sldMk cId="2626085089" sldId="530"/>
            <ac:picMk id="5" creationId="{62DD582F-8A67-4783-B59E-F2AF386FF0B5}"/>
          </ac:picMkLst>
        </pc:picChg>
        <pc:picChg chg="add mod">
          <ac:chgData name="Adam Clark" userId="c60ea259d2e9f9db" providerId="LiveId" clId="{9B5C4F62-39AA-40D4-BD92-094601B17012}" dt="2022-03-16T20:49:07.125" v="1370" actId="14100"/>
          <ac:picMkLst>
            <pc:docMk/>
            <pc:sldMk cId="2626085089" sldId="530"/>
            <ac:picMk id="8" creationId="{4E53DD3B-DE0D-41AD-A961-6BDF4449C322}"/>
          </ac:picMkLst>
        </pc:picChg>
        <pc:picChg chg="add mod">
          <ac:chgData name="Adam Clark" userId="c60ea259d2e9f9db" providerId="LiveId" clId="{9B5C4F62-39AA-40D4-BD92-094601B17012}" dt="2022-03-16T20:49:15.207" v="1371" actId="14100"/>
          <ac:picMkLst>
            <pc:docMk/>
            <pc:sldMk cId="2626085089" sldId="530"/>
            <ac:picMk id="9" creationId="{561EF641-A3C1-4B83-862E-EBD1DD753F2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3/16/2022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3/16/2022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6792" y="1905003"/>
            <a:ext cx="9435241" cy="1625599"/>
          </a:xfrm>
        </p:spPr>
        <p:txBody>
          <a:bodyPr>
            <a:normAutofit/>
          </a:bodyPr>
          <a:lstStyle>
            <a:lvl1pPr algn="ctr">
              <a:lnSpc>
                <a:spcPct val="90000"/>
              </a:lnSpc>
              <a:defRPr sz="4800">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1382103" y="3657123"/>
            <a:ext cx="9429931" cy="991077"/>
          </a:xfrm>
        </p:spPr>
        <p:txBody>
          <a:bodyPr>
            <a:normAutofit/>
          </a:bodyPr>
          <a:lstStyle>
            <a:lvl1pPr marL="0" indent="0" algn="ctr">
              <a:spcBef>
                <a:spcPts val="0"/>
              </a:spcBef>
              <a:buNone/>
              <a:defRPr sz="2000" cap="all"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4" name="Date Placeholder 3"/>
          <p:cNvSpPr>
            <a:spLocks noGrp="1"/>
          </p:cNvSpPr>
          <p:nvPr>
            <p:ph type="dt" sz="half" idx="10"/>
          </p:nvPr>
        </p:nvSpPr>
        <p:spPr/>
        <p:txBody>
          <a:bodyPr/>
          <a:lstStyle>
            <a:lvl1pPr>
              <a:defRPr>
                <a:solidFill>
                  <a:schemeClr val="tx2"/>
                </a:solidFill>
              </a:defRPr>
            </a:lvl1pPr>
          </a:lstStyle>
          <a:p>
            <a:fld id="{8E36636D-D922-432D-A958-524484B5923D}" type="datetimeFigureOut">
              <a:rPr lang="en-US"/>
              <a:pPr/>
              <a:t>3/16/2022</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F28FB93-0A08-4E7D-8E63-9EFA29F1E093}" type="slidenum">
              <a:rPr/>
              <a:pPr/>
              <a:t>‹#›</a:t>
            </a:fld>
            <a:endParaRPr/>
          </a:p>
        </p:txBody>
      </p:sp>
      <p:grpSp>
        <p:nvGrpSpPr>
          <p:cNvPr id="7" name="Group 6"/>
          <p:cNvGrpSpPr/>
          <p:nvPr/>
        </p:nvGrpSpPr>
        <p:grpSpPr>
          <a:xfrm>
            <a:off x="1218882" y="1600200"/>
            <a:ext cx="9739746" cy="73152"/>
            <a:chOff x="914400" y="1200150"/>
            <a:chExt cx="7306712" cy="54864"/>
          </a:xfrm>
        </p:grpSpPr>
        <p:sp>
          <p:nvSpPr>
            <p:cNvPr id="8" name="Oval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0" name="Group 9"/>
            <p:cNvGrpSpPr/>
            <p:nvPr/>
          </p:nvGrpSpPr>
          <p:grpSpPr>
            <a:xfrm>
              <a:off x="1036847" y="1207626"/>
              <a:ext cx="7074290" cy="38998"/>
              <a:chOff x="2141408" y="1752956"/>
              <a:chExt cx="7315200" cy="38998"/>
            </a:xfrm>
            <a:solidFill>
              <a:schemeClr val="tx2"/>
            </a:solidFill>
          </p:grpSpPr>
          <p:cxnSp>
            <p:nvCxnSpPr>
              <p:cNvPr id="11" name="Straight Connector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1218882" y="4851400"/>
            <a:ext cx="9739746" cy="73152"/>
            <a:chOff x="914400" y="3638550"/>
            <a:chExt cx="7306712" cy="54864"/>
          </a:xfrm>
        </p:grpSpPr>
        <p:sp>
          <p:nvSpPr>
            <p:cNvPr id="14" name="Oval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Oval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6" name="Group 15"/>
            <p:cNvGrpSpPr/>
            <p:nvPr/>
          </p:nvGrpSpPr>
          <p:grpSpPr>
            <a:xfrm>
              <a:off x="1036847" y="3646026"/>
              <a:ext cx="7074290" cy="38998"/>
              <a:chOff x="2141408" y="1752956"/>
              <a:chExt cx="7315200" cy="38998"/>
            </a:xfrm>
            <a:solidFill>
              <a:schemeClr val="tx2"/>
            </a:solidFill>
          </p:grpSpPr>
          <p:cxnSp>
            <p:nvCxnSpPr>
              <p:cNvPr id="17" name="Straight Connector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3/16/2022</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34563" y="434975"/>
            <a:ext cx="1168400" cy="566102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434975"/>
            <a:ext cx="8413750" cy="5661025"/>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3/16/2022</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3/16/2022</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030" y="990599"/>
            <a:ext cx="9344765" cy="2235203"/>
          </a:xfrm>
        </p:spPr>
        <p:txBody>
          <a:bodyPr anchor="b">
            <a:normAutofit/>
          </a:bodyPr>
          <a:lstStyle>
            <a:lvl1pPr algn="ctr">
              <a:lnSpc>
                <a:spcPct val="9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422030" y="3733800"/>
            <a:ext cx="9344765" cy="12192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3/16/2022</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grpSp>
        <p:nvGrpSpPr>
          <p:cNvPr id="13" name="Group 12"/>
          <p:cNvGrpSpPr/>
          <p:nvPr/>
        </p:nvGrpSpPr>
        <p:grpSpPr>
          <a:xfrm>
            <a:off x="3273781" y="3475736"/>
            <a:ext cx="5641265" cy="54864"/>
            <a:chOff x="2455975" y="2588441"/>
            <a:chExt cx="4232051" cy="41148"/>
          </a:xfrm>
        </p:grpSpPr>
        <p:sp>
          <p:nvSpPr>
            <p:cNvPr id="14" name="Oval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sp>
          <p:nvSpPr>
            <p:cNvPr id="15" name="Oval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grpSp>
          <p:nvGrpSpPr>
            <p:cNvPr id="16" name="Group 15"/>
            <p:cNvGrpSpPr/>
            <p:nvPr/>
          </p:nvGrpSpPr>
          <p:grpSpPr>
            <a:xfrm>
              <a:off x="2563229" y="2594391"/>
              <a:ext cx="4023360" cy="29249"/>
              <a:chOff x="2550323" y="3458731"/>
              <a:chExt cx="4023360" cy="38998"/>
            </a:xfrm>
          </p:grpSpPr>
          <p:cxnSp>
            <p:nvCxnSpPr>
              <p:cNvPr id="17" name="Straight Connector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Straight Connector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95986"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3/16/2022</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22945"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8883"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00049"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5986"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8E36636D-D922-432D-A958-524484B5923D}" type="datetimeFigureOut">
              <a:rPr lang="en-US"/>
              <a:pPr/>
              <a:t>3/16/2022</a:t>
            </a:fld>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8E36636D-D922-432D-A958-524484B5923D}" type="datetimeFigureOut">
              <a:rPr lang="en-US"/>
              <a:pPr/>
              <a:t>3/16/2022</a:t>
            </a:fld>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8E36636D-D922-432D-A958-524484B5923D}" type="datetimeFigureOut">
              <a:rPr lang="en-US"/>
              <a:pPr/>
              <a:t>3/16/2022</a:t>
            </a:fld>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3/16/2022</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3/16/2022</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sz="2400"/>
          </a:p>
        </p:txBody>
      </p:sp>
      <p:sp>
        <p:nvSpPr>
          <p:cNvPr id="8" name="Rounded Rectangle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a:defRPr sz="1100">
                <a:solidFill>
                  <a:schemeClr val="tx1"/>
                </a:solidFill>
              </a:defRPr>
            </a:lvl1pPr>
          </a:lstStyle>
          <a:p>
            <a:endParaRPr/>
          </a:p>
        </p:txBody>
      </p:sp>
      <p:sp>
        <p:nvSpPr>
          <p:cNvPr id="4" name="Date Placeholder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a:defRPr sz="1100">
                <a:solidFill>
                  <a:schemeClr val="tx1"/>
                </a:solidFill>
              </a:defRPr>
            </a:lvl1pPr>
          </a:lstStyle>
          <a:p>
            <a:fld id="{8E36636D-D922-432D-A958-524484B5923D}" type="datetimeFigureOut">
              <a:rPr lang="en-US"/>
              <a:pPr/>
              <a:t>3/16/2022</a:t>
            </a:fld>
            <a:endParaRPr/>
          </a:p>
        </p:txBody>
      </p:sp>
      <p:sp>
        <p:nvSpPr>
          <p:cNvPr id="6" name="Slide Number Placeholder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r">
              <a:defRPr sz="1100">
                <a:solidFill>
                  <a:schemeClr val="tx1"/>
                </a:solidFill>
              </a:defRPr>
            </a:lvl1pPr>
          </a:lstStyle>
          <a:p>
            <a:fld id="{DF28FB93-0A08-4E7D-8E63-9EFA29F1E093}" type="slidenum">
              <a:rPr/>
              <a:pPr/>
              <a:t>‹#›</a:t>
            </a:fld>
            <a:endParaRPr/>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Church History</a:t>
            </a:r>
          </a:p>
        </p:txBody>
      </p:sp>
      <p:sp>
        <p:nvSpPr>
          <p:cNvPr id="3" name="Subtitle 2"/>
          <p:cNvSpPr>
            <a:spLocks noGrp="1"/>
          </p:cNvSpPr>
          <p:nvPr>
            <p:ph type="subTitle" idx="1"/>
          </p:nvPr>
        </p:nvSpPr>
        <p:spPr/>
        <p:txBody>
          <a:bodyPr/>
          <a:lstStyle/>
          <a:p>
            <a:r>
              <a:rPr lang="en-US" dirty="0"/>
              <a:t>Apostasy, Reformation, and Restoration</a:t>
            </a:r>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D962-1131-42D4-980D-618B52FCBE60}"/>
              </a:ext>
            </a:extLst>
          </p:cNvPr>
          <p:cNvSpPr>
            <a:spLocks noGrp="1"/>
          </p:cNvSpPr>
          <p:nvPr>
            <p:ph type="title"/>
          </p:nvPr>
        </p:nvSpPr>
        <p:spPr/>
        <p:txBody>
          <a:bodyPr/>
          <a:lstStyle/>
          <a:p>
            <a:r>
              <a:rPr lang="en-US" dirty="0"/>
              <a:t>John Calvin’s Complete Uniformity Plan</a:t>
            </a:r>
          </a:p>
        </p:txBody>
      </p:sp>
      <p:sp>
        <p:nvSpPr>
          <p:cNvPr id="3" name="Content Placeholder 2">
            <a:extLst>
              <a:ext uri="{FF2B5EF4-FFF2-40B4-BE49-F238E27FC236}">
                <a16:creationId xmlns:a16="http://schemas.microsoft.com/office/drawing/2014/main" id="{D85D265D-11D4-4ECC-8E5A-8BD2B2B24036}"/>
              </a:ext>
            </a:extLst>
          </p:cNvPr>
          <p:cNvSpPr>
            <a:spLocks noGrp="1"/>
          </p:cNvSpPr>
          <p:nvPr>
            <p:ph idx="1"/>
          </p:nvPr>
        </p:nvSpPr>
        <p:spPr/>
        <p:txBody>
          <a:bodyPr/>
          <a:lstStyle/>
          <a:p>
            <a:r>
              <a:rPr lang="en-US" dirty="0"/>
              <a:t>Rulers that deny God will lose power</a:t>
            </a:r>
          </a:p>
          <a:p>
            <a:r>
              <a:rPr lang="en-US" dirty="0"/>
              <a:t>Church and State are separate but must work together</a:t>
            </a:r>
          </a:p>
          <a:p>
            <a:r>
              <a:rPr lang="en-US" dirty="0"/>
              <a:t>The magistrates must expel or execute dangerous heretics</a:t>
            </a:r>
          </a:p>
          <a:p>
            <a:r>
              <a:rPr lang="en-US" dirty="0"/>
              <a:t>No one can be forced to be a Protestant</a:t>
            </a:r>
          </a:p>
        </p:txBody>
      </p:sp>
    </p:spTree>
    <p:extLst>
      <p:ext uri="{BB962C8B-B14F-4D97-AF65-F5344CB8AC3E}">
        <p14:creationId xmlns:p14="http://schemas.microsoft.com/office/powerpoint/2010/main" val="34581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D962-1131-42D4-980D-618B52FCBE60}"/>
              </a:ext>
            </a:extLst>
          </p:cNvPr>
          <p:cNvSpPr>
            <a:spLocks noGrp="1"/>
          </p:cNvSpPr>
          <p:nvPr>
            <p:ph type="title"/>
          </p:nvPr>
        </p:nvSpPr>
        <p:spPr>
          <a:xfrm>
            <a:off x="1218883" y="431800"/>
            <a:ext cx="9751060" cy="1168400"/>
          </a:xfrm>
        </p:spPr>
        <p:txBody>
          <a:bodyPr anchor="b">
            <a:normAutofit/>
          </a:bodyPr>
          <a:lstStyle/>
          <a:p>
            <a:r>
              <a:rPr lang="en-US" dirty="0"/>
              <a:t>John Calvin’s Complete Uniformity Plan</a:t>
            </a:r>
          </a:p>
        </p:txBody>
      </p:sp>
      <p:sp>
        <p:nvSpPr>
          <p:cNvPr id="3" name="Content Placeholder 2">
            <a:extLst>
              <a:ext uri="{FF2B5EF4-FFF2-40B4-BE49-F238E27FC236}">
                <a16:creationId xmlns:a16="http://schemas.microsoft.com/office/drawing/2014/main" id="{D85D265D-11D4-4ECC-8E5A-8BD2B2B24036}"/>
              </a:ext>
            </a:extLst>
          </p:cNvPr>
          <p:cNvSpPr>
            <a:spLocks noGrp="1"/>
          </p:cNvSpPr>
          <p:nvPr>
            <p:ph sz="half" idx="1"/>
          </p:nvPr>
        </p:nvSpPr>
        <p:spPr>
          <a:xfrm>
            <a:off x="1218883" y="1803400"/>
            <a:ext cx="4773956" cy="4267200"/>
          </a:xfrm>
        </p:spPr>
        <p:txBody>
          <a:bodyPr>
            <a:normAutofit/>
          </a:bodyPr>
          <a:lstStyle/>
          <a:p>
            <a:r>
              <a:rPr lang="en-US" dirty="0"/>
              <a:t>1542-1546 </a:t>
            </a:r>
          </a:p>
          <a:p>
            <a:pPr lvl="1"/>
            <a:r>
              <a:rPr lang="en-US" sz="2400"/>
              <a:t>57 Executed</a:t>
            </a:r>
          </a:p>
          <a:p>
            <a:pPr lvl="1"/>
            <a:r>
              <a:rPr lang="en-US" sz="2400"/>
              <a:t>76 Banished from Geneva</a:t>
            </a:r>
          </a:p>
        </p:txBody>
      </p:sp>
      <p:pic>
        <p:nvPicPr>
          <p:cNvPr id="5" name="Picture 4" descr="A picture containing text&#10;&#10;Description automatically generated">
            <a:extLst>
              <a:ext uri="{FF2B5EF4-FFF2-40B4-BE49-F238E27FC236}">
                <a16:creationId xmlns:a16="http://schemas.microsoft.com/office/drawing/2014/main" id="{F0500A05-7703-4DED-8395-9B3732A73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412" y="1803400"/>
            <a:ext cx="6553200" cy="4749800"/>
          </a:xfrm>
          <a:prstGeom prst="rect">
            <a:avLst/>
          </a:prstGeom>
          <a:noFill/>
        </p:spPr>
      </p:pic>
    </p:spTree>
    <p:extLst>
      <p:ext uri="{BB962C8B-B14F-4D97-AF65-F5344CB8AC3E}">
        <p14:creationId xmlns:p14="http://schemas.microsoft.com/office/powerpoint/2010/main" val="250974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8B2341-3D1D-4A85-9C5E-2A18B3BB4720}"/>
              </a:ext>
            </a:extLst>
          </p:cNvPr>
          <p:cNvSpPr>
            <a:spLocks noGrp="1"/>
          </p:cNvSpPr>
          <p:nvPr>
            <p:ph type="title"/>
          </p:nvPr>
        </p:nvSpPr>
        <p:spPr/>
        <p:txBody>
          <a:bodyPr/>
          <a:lstStyle/>
          <a:p>
            <a:r>
              <a:rPr lang="en-US" dirty="0"/>
              <a:t>Your Thoughts </a:t>
            </a:r>
          </a:p>
        </p:txBody>
      </p:sp>
      <p:sp>
        <p:nvSpPr>
          <p:cNvPr id="5" name="Text Placeholder 4">
            <a:extLst>
              <a:ext uri="{FF2B5EF4-FFF2-40B4-BE49-F238E27FC236}">
                <a16:creationId xmlns:a16="http://schemas.microsoft.com/office/drawing/2014/main" id="{3C5792CF-B3D8-4F0D-8368-DAC103C53C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74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Restoration (18</a:t>
            </a:r>
            <a:r>
              <a:rPr lang="en-US" baseline="30000" dirty="0"/>
              <a:t>th</a:t>
            </a:r>
            <a:r>
              <a:rPr lang="en-US" dirty="0"/>
              <a:t> - 19</a:t>
            </a:r>
            <a:r>
              <a:rPr lang="en-US" baseline="30000" dirty="0"/>
              <a:t>th</a:t>
            </a:r>
            <a:r>
              <a:rPr lang="en-US" dirty="0"/>
              <a:t>  Century)</a:t>
            </a:r>
          </a:p>
        </p:txBody>
      </p:sp>
      <p:sp>
        <p:nvSpPr>
          <p:cNvPr id="5" name="Content Placeholder 4">
            <a:extLst>
              <a:ext uri="{FF2B5EF4-FFF2-40B4-BE49-F238E27FC236}">
                <a16:creationId xmlns:a16="http://schemas.microsoft.com/office/drawing/2014/main" id="{03F5CBA7-75B3-4115-83D7-166B3A3A1715}"/>
              </a:ext>
            </a:extLst>
          </p:cNvPr>
          <p:cNvSpPr>
            <a:spLocks noGrp="1"/>
          </p:cNvSpPr>
          <p:nvPr>
            <p:ph sz="half" idx="1"/>
          </p:nvPr>
        </p:nvSpPr>
        <p:spPr>
          <a:xfrm>
            <a:off x="1218882" y="1803400"/>
            <a:ext cx="7694929" cy="4267200"/>
          </a:xfrm>
        </p:spPr>
        <p:txBody>
          <a:bodyPr>
            <a:normAutofit/>
          </a:bodyPr>
          <a:lstStyle/>
          <a:p>
            <a:pPr marL="0" indent="0">
              <a:buNone/>
            </a:pPr>
            <a:r>
              <a:rPr lang="en-US" dirty="0"/>
              <a:t>Lesson 9: Early Restoration Influences </a:t>
            </a:r>
          </a:p>
          <a:p>
            <a:pPr lvl="5"/>
            <a:r>
              <a:rPr lang="en-US" sz="2400" dirty="0"/>
              <a:t>Causes of the Restoration Movement</a:t>
            </a:r>
          </a:p>
          <a:p>
            <a:pPr lvl="5"/>
            <a:r>
              <a:rPr lang="en-US" sz="2400" dirty="0"/>
              <a:t>Principles of the Restoration Movement</a:t>
            </a:r>
          </a:p>
          <a:p>
            <a:pPr lvl="5"/>
            <a:r>
              <a:rPr lang="en-US" sz="2400" dirty="0"/>
              <a:t>James O’Kelly</a:t>
            </a:r>
          </a:p>
          <a:p>
            <a:pPr lvl="5"/>
            <a:r>
              <a:rPr lang="en-US" sz="2400" dirty="0"/>
              <a:t>Dr. Abner Jones</a:t>
            </a:r>
          </a:p>
          <a:p>
            <a:pPr lvl="5"/>
            <a:r>
              <a:rPr lang="en-US" sz="2400" dirty="0"/>
              <a:t>Barton W. Stone</a:t>
            </a:r>
          </a:p>
          <a:p>
            <a:pPr marL="1508760" lvl="5" indent="0">
              <a:buNone/>
            </a:pPr>
            <a:endParaRPr lang="en-US" sz="2400" dirty="0"/>
          </a:p>
        </p:txBody>
      </p:sp>
    </p:spTree>
    <p:extLst>
      <p:ext uri="{BB962C8B-B14F-4D97-AF65-F5344CB8AC3E}">
        <p14:creationId xmlns:p14="http://schemas.microsoft.com/office/powerpoint/2010/main" val="3354107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4A6DF1-EA04-4AEB-AA50-1DD52F34654F}"/>
              </a:ext>
            </a:extLst>
          </p:cNvPr>
          <p:cNvSpPr>
            <a:spLocks noGrp="1"/>
          </p:cNvSpPr>
          <p:nvPr>
            <p:ph type="ctrTitle"/>
          </p:nvPr>
        </p:nvSpPr>
        <p:spPr/>
        <p:txBody>
          <a:bodyPr/>
          <a:lstStyle/>
          <a:p>
            <a:r>
              <a:rPr lang="en-US" dirty="0"/>
              <a:t>Restoration</a:t>
            </a:r>
          </a:p>
        </p:txBody>
      </p:sp>
      <p:sp>
        <p:nvSpPr>
          <p:cNvPr id="5" name="Subtitle 4">
            <a:extLst>
              <a:ext uri="{FF2B5EF4-FFF2-40B4-BE49-F238E27FC236}">
                <a16:creationId xmlns:a16="http://schemas.microsoft.com/office/drawing/2014/main" id="{0E157D4B-AEEC-4A39-83DB-3A9CD5CF7B67}"/>
              </a:ext>
            </a:extLst>
          </p:cNvPr>
          <p:cNvSpPr>
            <a:spLocks noGrp="1"/>
          </p:cNvSpPr>
          <p:nvPr>
            <p:ph type="subTitle" idx="1"/>
          </p:nvPr>
        </p:nvSpPr>
        <p:spPr/>
        <p:txBody>
          <a:bodyPr/>
          <a:lstStyle/>
          <a:p>
            <a:r>
              <a:rPr lang="en-US" dirty="0"/>
              <a:t>the action of returning something to a former owner, place, or condition.</a:t>
            </a:r>
          </a:p>
        </p:txBody>
      </p:sp>
    </p:spTree>
    <p:extLst>
      <p:ext uri="{BB962C8B-B14F-4D97-AF65-F5344CB8AC3E}">
        <p14:creationId xmlns:p14="http://schemas.microsoft.com/office/powerpoint/2010/main" val="3474328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1686-E75F-4478-9451-73FE91B8FA49}"/>
              </a:ext>
            </a:extLst>
          </p:cNvPr>
          <p:cNvSpPr>
            <a:spLocks noGrp="1"/>
          </p:cNvSpPr>
          <p:nvPr>
            <p:ph type="title"/>
          </p:nvPr>
        </p:nvSpPr>
        <p:spPr>
          <a:xfrm>
            <a:off x="1218883" y="431800"/>
            <a:ext cx="9751060" cy="1168400"/>
          </a:xfrm>
        </p:spPr>
        <p:txBody>
          <a:bodyPr anchor="b">
            <a:normAutofit/>
          </a:bodyPr>
          <a:lstStyle/>
          <a:p>
            <a:r>
              <a:rPr lang="en-US" dirty="0"/>
              <a:t>Briefly Mentioned Religious Groups</a:t>
            </a:r>
          </a:p>
        </p:txBody>
      </p:sp>
      <p:sp>
        <p:nvSpPr>
          <p:cNvPr id="3" name="Content Placeholder 2">
            <a:extLst>
              <a:ext uri="{FF2B5EF4-FFF2-40B4-BE49-F238E27FC236}">
                <a16:creationId xmlns:a16="http://schemas.microsoft.com/office/drawing/2014/main" id="{BBBE28BE-BD41-4EBE-805E-4B7C890E1C53}"/>
              </a:ext>
            </a:extLst>
          </p:cNvPr>
          <p:cNvSpPr>
            <a:spLocks noGrp="1"/>
          </p:cNvSpPr>
          <p:nvPr>
            <p:ph sz="half" idx="1"/>
          </p:nvPr>
        </p:nvSpPr>
        <p:spPr>
          <a:xfrm>
            <a:off x="1218883" y="1803400"/>
            <a:ext cx="4773956" cy="4267200"/>
          </a:xfrm>
        </p:spPr>
        <p:txBody>
          <a:bodyPr>
            <a:normAutofit/>
          </a:bodyPr>
          <a:lstStyle/>
          <a:p>
            <a:r>
              <a:rPr lang="en-US" dirty="0"/>
              <a:t>The Church of England 1534</a:t>
            </a:r>
          </a:p>
        </p:txBody>
      </p:sp>
      <p:pic>
        <p:nvPicPr>
          <p:cNvPr id="4" name="Picture 3">
            <a:extLst>
              <a:ext uri="{FF2B5EF4-FFF2-40B4-BE49-F238E27FC236}">
                <a16:creationId xmlns:a16="http://schemas.microsoft.com/office/drawing/2014/main" id="{66660140-3699-4ACD-A9A5-15575620D251}"/>
              </a:ext>
            </a:extLst>
          </p:cNvPr>
          <p:cNvPicPr>
            <a:picLocks noChangeAspect="1"/>
          </p:cNvPicPr>
          <p:nvPr/>
        </p:nvPicPr>
        <p:blipFill rotWithShape="1">
          <a:blip r:embed="rId2"/>
          <a:srcRect l="24427" r="19635"/>
          <a:stretch/>
        </p:blipFill>
        <p:spPr>
          <a:xfrm>
            <a:off x="6195986" y="1803400"/>
            <a:ext cx="4773956" cy="4267200"/>
          </a:xfrm>
          <a:prstGeom prst="rect">
            <a:avLst/>
          </a:prstGeom>
          <a:noFill/>
        </p:spPr>
      </p:pic>
    </p:spTree>
    <p:extLst>
      <p:ext uri="{BB962C8B-B14F-4D97-AF65-F5344CB8AC3E}">
        <p14:creationId xmlns:p14="http://schemas.microsoft.com/office/powerpoint/2010/main" val="413015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1686-E75F-4478-9451-73FE91B8FA49}"/>
              </a:ext>
            </a:extLst>
          </p:cNvPr>
          <p:cNvSpPr>
            <a:spLocks noGrp="1"/>
          </p:cNvSpPr>
          <p:nvPr>
            <p:ph type="title"/>
          </p:nvPr>
        </p:nvSpPr>
        <p:spPr>
          <a:xfrm>
            <a:off x="1218883" y="431800"/>
            <a:ext cx="9751060" cy="1168400"/>
          </a:xfrm>
        </p:spPr>
        <p:txBody>
          <a:bodyPr anchor="b">
            <a:normAutofit/>
          </a:bodyPr>
          <a:lstStyle/>
          <a:p>
            <a:r>
              <a:rPr lang="en-US" dirty="0"/>
              <a:t>Briefly Mentioned Religious Groups</a:t>
            </a:r>
          </a:p>
        </p:txBody>
      </p:sp>
      <p:sp>
        <p:nvSpPr>
          <p:cNvPr id="3" name="Content Placeholder 2">
            <a:extLst>
              <a:ext uri="{FF2B5EF4-FFF2-40B4-BE49-F238E27FC236}">
                <a16:creationId xmlns:a16="http://schemas.microsoft.com/office/drawing/2014/main" id="{BBBE28BE-BD41-4EBE-805E-4B7C890E1C53}"/>
              </a:ext>
            </a:extLst>
          </p:cNvPr>
          <p:cNvSpPr>
            <a:spLocks noGrp="1"/>
          </p:cNvSpPr>
          <p:nvPr>
            <p:ph sz="half" idx="1"/>
          </p:nvPr>
        </p:nvSpPr>
        <p:spPr>
          <a:xfrm>
            <a:off x="1218883" y="1803400"/>
            <a:ext cx="4773956" cy="4267200"/>
          </a:xfrm>
        </p:spPr>
        <p:txBody>
          <a:bodyPr>
            <a:normAutofit/>
          </a:bodyPr>
          <a:lstStyle/>
          <a:p>
            <a:r>
              <a:rPr lang="en-US" dirty="0"/>
              <a:t>The Church of England 1534</a:t>
            </a:r>
          </a:p>
          <a:p>
            <a:r>
              <a:rPr lang="en-US" dirty="0"/>
              <a:t>Anabaptist 1611</a:t>
            </a:r>
          </a:p>
        </p:txBody>
      </p:sp>
      <p:pic>
        <p:nvPicPr>
          <p:cNvPr id="5" name="Picture 4">
            <a:extLst>
              <a:ext uri="{FF2B5EF4-FFF2-40B4-BE49-F238E27FC236}">
                <a16:creationId xmlns:a16="http://schemas.microsoft.com/office/drawing/2014/main" id="{37326395-2100-4ABE-9832-AD671BC5D880}"/>
              </a:ext>
            </a:extLst>
          </p:cNvPr>
          <p:cNvPicPr>
            <a:picLocks noChangeAspect="1"/>
          </p:cNvPicPr>
          <p:nvPr/>
        </p:nvPicPr>
        <p:blipFill rotWithShape="1">
          <a:blip r:embed="rId2"/>
          <a:srcRect l="302" r="1553" b="1"/>
          <a:stretch/>
        </p:blipFill>
        <p:spPr>
          <a:xfrm>
            <a:off x="6195986" y="1803400"/>
            <a:ext cx="4773956" cy="4267200"/>
          </a:xfrm>
          <a:prstGeom prst="rect">
            <a:avLst/>
          </a:prstGeom>
          <a:noFill/>
        </p:spPr>
      </p:pic>
    </p:spTree>
    <p:extLst>
      <p:ext uri="{BB962C8B-B14F-4D97-AF65-F5344CB8AC3E}">
        <p14:creationId xmlns:p14="http://schemas.microsoft.com/office/powerpoint/2010/main" val="4075609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1686-E75F-4478-9451-73FE91B8FA49}"/>
              </a:ext>
            </a:extLst>
          </p:cNvPr>
          <p:cNvSpPr>
            <a:spLocks noGrp="1"/>
          </p:cNvSpPr>
          <p:nvPr>
            <p:ph type="title"/>
          </p:nvPr>
        </p:nvSpPr>
        <p:spPr>
          <a:xfrm>
            <a:off x="1218883" y="431800"/>
            <a:ext cx="9751060" cy="1168400"/>
          </a:xfrm>
        </p:spPr>
        <p:txBody>
          <a:bodyPr anchor="b">
            <a:normAutofit/>
          </a:bodyPr>
          <a:lstStyle/>
          <a:p>
            <a:r>
              <a:rPr lang="en-US" dirty="0"/>
              <a:t>Briefly Mentioned Religious Groups</a:t>
            </a:r>
          </a:p>
        </p:txBody>
      </p:sp>
      <p:sp>
        <p:nvSpPr>
          <p:cNvPr id="3" name="Content Placeholder 2">
            <a:extLst>
              <a:ext uri="{FF2B5EF4-FFF2-40B4-BE49-F238E27FC236}">
                <a16:creationId xmlns:a16="http://schemas.microsoft.com/office/drawing/2014/main" id="{BBBE28BE-BD41-4EBE-805E-4B7C890E1C53}"/>
              </a:ext>
            </a:extLst>
          </p:cNvPr>
          <p:cNvSpPr>
            <a:spLocks noGrp="1"/>
          </p:cNvSpPr>
          <p:nvPr>
            <p:ph sz="half" idx="1"/>
          </p:nvPr>
        </p:nvSpPr>
        <p:spPr>
          <a:xfrm>
            <a:off x="1218883" y="1803400"/>
            <a:ext cx="4773956" cy="4267200"/>
          </a:xfrm>
        </p:spPr>
        <p:txBody>
          <a:bodyPr>
            <a:normAutofit/>
          </a:bodyPr>
          <a:lstStyle/>
          <a:p>
            <a:r>
              <a:rPr lang="en-US" dirty="0"/>
              <a:t>The Church of England 1534</a:t>
            </a:r>
          </a:p>
          <a:p>
            <a:r>
              <a:rPr lang="en-US" dirty="0"/>
              <a:t>Anabaptist 1611</a:t>
            </a:r>
          </a:p>
          <a:p>
            <a:r>
              <a:rPr lang="en-US" dirty="0"/>
              <a:t>Methodist 1739</a:t>
            </a:r>
          </a:p>
        </p:txBody>
      </p:sp>
      <p:pic>
        <p:nvPicPr>
          <p:cNvPr id="5" name="Picture 4">
            <a:extLst>
              <a:ext uri="{FF2B5EF4-FFF2-40B4-BE49-F238E27FC236}">
                <a16:creationId xmlns:a16="http://schemas.microsoft.com/office/drawing/2014/main" id="{91D2FADD-A8FF-474A-9A3F-07D3C2221435}"/>
              </a:ext>
            </a:extLst>
          </p:cNvPr>
          <p:cNvPicPr>
            <a:picLocks noChangeAspect="1"/>
          </p:cNvPicPr>
          <p:nvPr/>
        </p:nvPicPr>
        <p:blipFill rotWithShape="1">
          <a:blip r:embed="rId2"/>
          <a:srcRect l="20067" r="10206" b="-2"/>
          <a:stretch/>
        </p:blipFill>
        <p:spPr>
          <a:xfrm>
            <a:off x="6195986" y="1803400"/>
            <a:ext cx="4773956" cy="4267200"/>
          </a:xfrm>
          <a:prstGeom prst="rect">
            <a:avLst/>
          </a:prstGeom>
          <a:noFill/>
        </p:spPr>
      </p:pic>
    </p:spTree>
    <p:extLst>
      <p:ext uri="{BB962C8B-B14F-4D97-AF65-F5344CB8AC3E}">
        <p14:creationId xmlns:p14="http://schemas.microsoft.com/office/powerpoint/2010/main" val="1698197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10;&#10;Description automatically generated">
            <a:extLst>
              <a:ext uri="{FF2B5EF4-FFF2-40B4-BE49-F238E27FC236}">
                <a16:creationId xmlns:a16="http://schemas.microsoft.com/office/drawing/2014/main" id="{E06D0F58-1E24-40A2-8319-29D0A2C613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212" y="322827"/>
            <a:ext cx="11049000" cy="6230373"/>
          </a:xfrm>
        </p:spPr>
      </p:pic>
    </p:spTree>
    <p:extLst>
      <p:ext uri="{BB962C8B-B14F-4D97-AF65-F5344CB8AC3E}">
        <p14:creationId xmlns:p14="http://schemas.microsoft.com/office/powerpoint/2010/main" val="9518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FC61E6-0EE5-43F7-A03B-3023ED022079}"/>
              </a:ext>
            </a:extLst>
          </p:cNvPr>
          <p:cNvSpPr>
            <a:spLocks noGrp="1"/>
          </p:cNvSpPr>
          <p:nvPr>
            <p:ph type="title"/>
          </p:nvPr>
        </p:nvSpPr>
        <p:spPr/>
        <p:txBody>
          <a:bodyPr/>
          <a:lstStyle/>
          <a:p>
            <a:r>
              <a:rPr lang="en-US" dirty="0"/>
              <a:t>Revolutionary War </a:t>
            </a:r>
          </a:p>
        </p:txBody>
      </p:sp>
      <p:pic>
        <p:nvPicPr>
          <p:cNvPr id="4" name="Content Placeholder 3">
            <a:extLst>
              <a:ext uri="{FF2B5EF4-FFF2-40B4-BE49-F238E27FC236}">
                <a16:creationId xmlns:a16="http://schemas.microsoft.com/office/drawing/2014/main" id="{F6D4F698-6F3F-4DD2-ACD4-D2107F3A80CC}"/>
              </a:ext>
            </a:extLst>
          </p:cNvPr>
          <p:cNvPicPr>
            <a:picLocks noGrp="1" noChangeAspect="1"/>
          </p:cNvPicPr>
          <p:nvPr>
            <p:ph sz="half" idx="1"/>
          </p:nvPr>
        </p:nvPicPr>
        <p:blipFill>
          <a:blip r:embed="rId2"/>
          <a:stretch>
            <a:fillRect/>
          </a:stretch>
        </p:blipFill>
        <p:spPr>
          <a:xfrm>
            <a:off x="608012" y="3574622"/>
            <a:ext cx="4854168" cy="2883390"/>
          </a:xfrm>
          <a:prstGeom prst="rect">
            <a:avLst/>
          </a:prstGeom>
        </p:spPr>
      </p:pic>
      <p:pic>
        <p:nvPicPr>
          <p:cNvPr id="5" name="Picture 4">
            <a:extLst>
              <a:ext uri="{FF2B5EF4-FFF2-40B4-BE49-F238E27FC236}">
                <a16:creationId xmlns:a16="http://schemas.microsoft.com/office/drawing/2014/main" id="{62DD582F-8A67-4783-B59E-F2AF386FF0B5}"/>
              </a:ext>
            </a:extLst>
          </p:cNvPr>
          <p:cNvPicPr>
            <a:picLocks noChangeAspect="1"/>
          </p:cNvPicPr>
          <p:nvPr/>
        </p:nvPicPr>
        <p:blipFill>
          <a:blip r:embed="rId3"/>
          <a:stretch>
            <a:fillRect/>
          </a:stretch>
        </p:blipFill>
        <p:spPr>
          <a:xfrm>
            <a:off x="4524476" y="1551054"/>
            <a:ext cx="5507761" cy="3474141"/>
          </a:xfrm>
          <a:prstGeom prst="rect">
            <a:avLst/>
          </a:prstGeom>
        </p:spPr>
      </p:pic>
      <p:pic>
        <p:nvPicPr>
          <p:cNvPr id="8" name="Picture 7">
            <a:extLst>
              <a:ext uri="{FF2B5EF4-FFF2-40B4-BE49-F238E27FC236}">
                <a16:creationId xmlns:a16="http://schemas.microsoft.com/office/drawing/2014/main" id="{4E53DD3B-DE0D-41AD-A961-6BDF4449C322}"/>
              </a:ext>
            </a:extLst>
          </p:cNvPr>
          <p:cNvPicPr>
            <a:picLocks noChangeAspect="1"/>
          </p:cNvPicPr>
          <p:nvPr/>
        </p:nvPicPr>
        <p:blipFill>
          <a:blip r:embed="rId4"/>
          <a:stretch>
            <a:fillRect/>
          </a:stretch>
        </p:blipFill>
        <p:spPr>
          <a:xfrm>
            <a:off x="5462180" y="4572000"/>
            <a:ext cx="6241565" cy="1854200"/>
          </a:xfrm>
          <a:prstGeom prst="rect">
            <a:avLst/>
          </a:prstGeom>
        </p:spPr>
      </p:pic>
      <p:pic>
        <p:nvPicPr>
          <p:cNvPr id="9" name="Picture 8">
            <a:extLst>
              <a:ext uri="{FF2B5EF4-FFF2-40B4-BE49-F238E27FC236}">
                <a16:creationId xmlns:a16="http://schemas.microsoft.com/office/drawing/2014/main" id="{561EF641-A3C1-4B83-862E-EBD1DD753F2A}"/>
              </a:ext>
            </a:extLst>
          </p:cNvPr>
          <p:cNvPicPr>
            <a:picLocks noChangeAspect="1"/>
          </p:cNvPicPr>
          <p:nvPr/>
        </p:nvPicPr>
        <p:blipFill>
          <a:blip r:embed="rId5"/>
          <a:stretch>
            <a:fillRect/>
          </a:stretch>
        </p:blipFill>
        <p:spPr>
          <a:xfrm>
            <a:off x="608012" y="1965771"/>
            <a:ext cx="3916464" cy="2377629"/>
          </a:xfrm>
          <a:prstGeom prst="rect">
            <a:avLst/>
          </a:prstGeom>
        </p:spPr>
      </p:pic>
    </p:spTree>
    <p:extLst>
      <p:ext uri="{BB962C8B-B14F-4D97-AF65-F5344CB8AC3E}">
        <p14:creationId xmlns:p14="http://schemas.microsoft.com/office/powerpoint/2010/main" val="262608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4A6DF1-EA04-4AEB-AA50-1DD52F34654F}"/>
              </a:ext>
            </a:extLst>
          </p:cNvPr>
          <p:cNvSpPr>
            <a:spLocks noGrp="1"/>
          </p:cNvSpPr>
          <p:nvPr>
            <p:ph type="ctrTitle"/>
          </p:nvPr>
        </p:nvSpPr>
        <p:spPr/>
        <p:txBody>
          <a:bodyPr/>
          <a:lstStyle/>
          <a:p>
            <a:r>
              <a:rPr lang="en-US" dirty="0"/>
              <a:t>Reformation</a:t>
            </a:r>
          </a:p>
        </p:txBody>
      </p:sp>
      <p:sp>
        <p:nvSpPr>
          <p:cNvPr id="5" name="Subtitle 4">
            <a:extLst>
              <a:ext uri="{FF2B5EF4-FFF2-40B4-BE49-F238E27FC236}">
                <a16:creationId xmlns:a16="http://schemas.microsoft.com/office/drawing/2014/main" id="{0E157D4B-AEEC-4A39-83DB-3A9CD5CF7B67}"/>
              </a:ext>
            </a:extLst>
          </p:cNvPr>
          <p:cNvSpPr>
            <a:spLocks noGrp="1"/>
          </p:cNvSpPr>
          <p:nvPr>
            <p:ph type="subTitle" idx="1"/>
          </p:nvPr>
        </p:nvSpPr>
        <p:spPr/>
        <p:txBody>
          <a:bodyPr/>
          <a:lstStyle/>
          <a:p>
            <a:r>
              <a:rPr lang="en-US" dirty="0"/>
              <a:t>the action or process of reforming an institution or practice.</a:t>
            </a:r>
          </a:p>
        </p:txBody>
      </p:sp>
    </p:spTree>
    <p:extLst>
      <p:ext uri="{BB962C8B-B14F-4D97-AF65-F5344CB8AC3E}">
        <p14:creationId xmlns:p14="http://schemas.microsoft.com/office/powerpoint/2010/main" val="193678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1678-08D1-4B94-BD62-E6C7AC9BB12F}"/>
              </a:ext>
            </a:extLst>
          </p:cNvPr>
          <p:cNvSpPr>
            <a:spLocks noGrp="1"/>
          </p:cNvSpPr>
          <p:nvPr>
            <p:ph type="title"/>
          </p:nvPr>
        </p:nvSpPr>
        <p:spPr>
          <a:xfrm>
            <a:off x="1218883" y="431800"/>
            <a:ext cx="9751060" cy="1168400"/>
          </a:xfrm>
        </p:spPr>
        <p:txBody>
          <a:bodyPr anchor="b">
            <a:normAutofit/>
          </a:bodyPr>
          <a:lstStyle/>
          <a:p>
            <a:r>
              <a:rPr lang="en-US" dirty="0"/>
              <a:t>Causes of the Restoration Movement</a:t>
            </a:r>
          </a:p>
        </p:txBody>
      </p:sp>
      <p:sp>
        <p:nvSpPr>
          <p:cNvPr id="3" name="Content Placeholder 2">
            <a:extLst>
              <a:ext uri="{FF2B5EF4-FFF2-40B4-BE49-F238E27FC236}">
                <a16:creationId xmlns:a16="http://schemas.microsoft.com/office/drawing/2014/main" id="{0BAE4340-4B5F-4D38-B44E-4A1B30F0BE97}"/>
              </a:ext>
            </a:extLst>
          </p:cNvPr>
          <p:cNvSpPr>
            <a:spLocks noGrp="1"/>
          </p:cNvSpPr>
          <p:nvPr>
            <p:ph sz="half" idx="1"/>
          </p:nvPr>
        </p:nvSpPr>
        <p:spPr>
          <a:xfrm>
            <a:off x="1218883" y="1803400"/>
            <a:ext cx="4773956" cy="4267200"/>
          </a:xfrm>
        </p:spPr>
        <p:txBody>
          <a:bodyPr>
            <a:normAutofit/>
          </a:bodyPr>
          <a:lstStyle/>
          <a:p>
            <a:pPr marL="457200" indent="-457200">
              <a:buFont typeface="+mj-lt"/>
              <a:buAutoNum type="arabicPeriod"/>
            </a:pPr>
            <a:r>
              <a:rPr lang="en-US" dirty="0"/>
              <a:t>The word of God over human creeds</a:t>
            </a:r>
          </a:p>
        </p:txBody>
      </p:sp>
      <p:pic>
        <p:nvPicPr>
          <p:cNvPr id="4" name="Picture 3">
            <a:extLst>
              <a:ext uri="{FF2B5EF4-FFF2-40B4-BE49-F238E27FC236}">
                <a16:creationId xmlns:a16="http://schemas.microsoft.com/office/drawing/2014/main" id="{283B249D-D693-4441-AD41-725CE27F1A30}"/>
              </a:ext>
            </a:extLst>
          </p:cNvPr>
          <p:cNvPicPr>
            <a:picLocks noChangeAspect="1"/>
          </p:cNvPicPr>
          <p:nvPr/>
        </p:nvPicPr>
        <p:blipFill>
          <a:blip r:embed="rId2"/>
          <a:stretch>
            <a:fillRect/>
          </a:stretch>
        </p:blipFill>
        <p:spPr>
          <a:xfrm>
            <a:off x="6195986" y="2681912"/>
            <a:ext cx="4773956" cy="2510176"/>
          </a:xfrm>
          <a:prstGeom prst="rect">
            <a:avLst/>
          </a:prstGeom>
          <a:noFill/>
        </p:spPr>
      </p:pic>
    </p:spTree>
    <p:extLst>
      <p:ext uri="{BB962C8B-B14F-4D97-AF65-F5344CB8AC3E}">
        <p14:creationId xmlns:p14="http://schemas.microsoft.com/office/powerpoint/2010/main" val="2407097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1678-08D1-4B94-BD62-E6C7AC9BB12F}"/>
              </a:ext>
            </a:extLst>
          </p:cNvPr>
          <p:cNvSpPr>
            <a:spLocks noGrp="1"/>
          </p:cNvSpPr>
          <p:nvPr>
            <p:ph type="title"/>
          </p:nvPr>
        </p:nvSpPr>
        <p:spPr>
          <a:xfrm>
            <a:off x="1218883" y="431800"/>
            <a:ext cx="9751060" cy="1168400"/>
          </a:xfrm>
        </p:spPr>
        <p:txBody>
          <a:bodyPr anchor="b">
            <a:normAutofit/>
          </a:bodyPr>
          <a:lstStyle/>
          <a:p>
            <a:r>
              <a:rPr lang="en-US" dirty="0"/>
              <a:t>Causes of the Restoration Movement</a:t>
            </a:r>
          </a:p>
        </p:txBody>
      </p:sp>
      <p:sp>
        <p:nvSpPr>
          <p:cNvPr id="3" name="Content Placeholder 2">
            <a:extLst>
              <a:ext uri="{FF2B5EF4-FFF2-40B4-BE49-F238E27FC236}">
                <a16:creationId xmlns:a16="http://schemas.microsoft.com/office/drawing/2014/main" id="{0BAE4340-4B5F-4D38-B44E-4A1B30F0BE97}"/>
              </a:ext>
            </a:extLst>
          </p:cNvPr>
          <p:cNvSpPr>
            <a:spLocks noGrp="1"/>
          </p:cNvSpPr>
          <p:nvPr>
            <p:ph sz="half" idx="1"/>
          </p:nvPr>
        </p:nvSpPr>
        <p:spPr>
          <a:xfrm>
            <a:off x="1218883" y="1803400"/>
            <a:ext cx="4773956" cy="4267200"/>
          </a:xfrm>
        </p:spPr>
        <p:txBody>
          <a:bodyPr>
            <a:normAutofit/>
          </a:bodyPr>
          <a:lstStyle/>
          <a:p>
            <a:pPr marL="457200" indent="-457200">
              <a:buFont typeface="+mj-lt"/>
              <a:buAutoNum type="arabicPeriod"/>
            </a:pPr>
            <a:r>
              <a:rPr lang="en-US" dirty="0"/>
              <a:t>The word of God over human creeds</a:t>
            </a:r>
          </a:p>
          <a:p>
            <a:pPr marL="457200" indent="-457200">
              <a:buFont typeface="+mj-lt"/>
              <a:buAutoNum type="arabicPeriod"/>
            </a:pPr>
            <a:r>
              <a:rPr lang="en-US" dirty="0"/>
              <a:t>Growing religious denominations</a:t>
            </a:r>
          </a:p>
        </p:txBody>
      </p:sp>
      <p:pic>
        <p:nvPicPr>
          <p:cNvPr id="5" name="Picture 4">
            <a:extLst>
              <a:ext uri="{FF2B5EF4-FFF2-40B4-BE49-F238E27FC236}">
                <a16:creationId xmlns:a16="http://schemas.microsoft.com/office/drawing/2014/main" id="{697AEF41-3414-4710-9FBE-26B81C69487C}"/>
              </a:ext>
            </a:extLst>
          </p:cNvPr>
          <p:cNvPicPr>
            <a:picLocks noChangeAspect="1"/>
          </p:cNvPicPr>
          <p:nvPr/>
        </p:nvPicPr>
        <p:blipFill>
          <a:blip r:embed="rId2"/>
          <a:stretch>
            <a:fillRect/>
          </a:stretch>
        </p:blipFill>
        <p:spPr>
          <a:xfrm>
            <a:off x="6195986" y="2743511"/>
            <a:ext cx="4773956" cy="2386978"/>
          </a:xfrm>
          <a:prstGeom prst="rect">
            <a:avLst/>
          </a:prstGeom>
          <a:noFill/>
        </p:spPr>
      </p:pic>
    </p:spTree>
    <p:extLst>
      <p:ext uri="{BB962C8B-B14F-4D97-AF65-F5344CB8AC3E}">
        <p14:creationId xmlns:p14="http://schemas.microsoft.com/office/powerpoint/2010/main" val="2102345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1678-08D1-4B94-BD62-E6C7AC9BB12F}"/>
              </a:ext>
            </a:extLst>
          </p:cNvPr>
          <p:cNvSpPr>
            <a:spLocks noGrp="1"/>
          </p:cNvSpPr>
          <p:nvPr>
            <p:ph type="title"/>
          </p:nvPr>
        </p:nvSpPr>
        <p:spPr>
          <a:xfrm>
            <a:off x="1218883" y="431800"/>
            <a:ext cx="9751060" cy="1168400"/>
          </a:xfrm>
        </p:spPr>
        <p:txBody>
          <a:bodyPr anchor="b">
            <a:normAutofit/>
          </a:bodyPr>
          <a:lstStyle/>
          <a:p>
            <a:r>
              <a:rPr lang="en-US" dirty="0"/>
              <a:t>Causes of the Restoration Movement</a:t>
            </a:r>
          </a:p>
        </p:txBody>
      </p:sp>
      <p:sp>
        <p:nvSpPr>
          <p:cNvPr id="3" name="Content Placeholder 2">
            <a:extLst>
              <a:ext uri="{FF2B5EF4-FFF2-40B4-BE49-F238E27FC236}">
                <a16:creationId xmlns:a16="http://schemas.microsoft.com/office/drawing/2014/main" id="{0BAE4340-4B5F-4D38-B44E-4A1B30F0BE97}"/>
              </a:ext>
            </a:extLst>
          </p:cNvPr>
          <p:cNvSpPr>
            <a:spLocks noGrp="1"/>
          </p:cNvSpPr>
          <p:nvPr>
            <p:ph sz="half" idx="1"/>
          </p:nvPr>
        </p:nvSpPr>
        <p:spPr>
          <a:xfrm>
            <a:off x="1218883" y="1803400"/>
            <a:ext cx="4773956" cy="4267200"/>
          </a:xfrm>
        </p:spPr>
        <p:txBody>
          <a:bodyPr>
            <a:normAutofit/>
          </a:bodyPr>
          <a:lstStyle/>
          <a:p>
            <a:pPr marL="457200" indent="-457200">
              <a:buFont typeface="+mj-lt"/>
              <a:buAutoNum type="arabicPeriod"/>
            </a:pPr>
            <a:r>
              <a:rPr lang="en-US" dirty="0"/>
              <a:t>The word of God over human creeds</a:t>
            </a:r>
          </a:p>
          <a:p>
            <a:pPr marL="457200" indent="-457200">
              <a:buFont typeface="+mj-lt"/>
              <a:buAutoNum type="arabicPeriod"/>
            </a:pPr>
            <a:r>
              <a:rPr lang="en-US" dirty="0"/>
              <a:t>Growing religious denominations</a:t>
            </a:r>
          </a:p>
          <a:p>
            <a:pPr marL="457200" indent="-457200">
              <a:buFont typeface="+mj-lt"/>
              <a:buAutoNum type="arabicPeriod"/>
            </a:pPr>
            <a:r>
              <a:rPr lang="en-US" dirty="0"/>
              <a:t>Strong divisions of faith</a:t>
            </a:r>
          </a:p>
        </p:txBody>
      </p:sp>
      <p:pic>
        <p:nvPicPr>
          <p:cNvPr id="4" name="Picture 3">
            <a:extLst>
              <a:ext uri="{FF2B5EF4-FFF2-40B4-BE49-F238E27FC236}">
                <a16:creationId xmlns:a16="http://schemas.microsoft.com/office/drawing/2014/main" id="{10B6B482-A24A-409E-96F5-706663AB80E5}"/>
              </a:ext>
            </a:extLst>
          </p:cNvPr>
          <p:cNvPicPr>
            <a:picLocks noChangeAspect="1"/>
          </p:cNvPicPr>
          <p:nvPr/>
        </p:nvPicPr>
        <p:blipFill>
          <a:blip r:embed="rId2"/>
          <a:stretch>
            <a:fillRect/>
          </a:stretch>
        </p:blipFill>
        <p:spPr>
          <a:xfrm>
            <a:off x="6195986" y="2942426"/>
            <a:ext cx="4773956" cy="1989148"/>
          </a:xfrm>
          <a:prstGeom prst="rect">
            <a:avLst/>
          </a:prstGeom>
          <a:noFill/>
        </p:spPr>
      </p:pic>
    </p:spTree>
    <p:extLst>
      <p:ext uri="{BB962C8B-B14F-4D97-AF65-F5344CB8AC3E}">
        <p14:creationId xmlns:p14="http://schemas.microsoft.com/office/powerpoint/2010/main" val="3617677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1678-08D1-4B94-BD62-E6C7AC9BB12F}"/>
              </a:ext>
            </a:extLst>
          </p:cNvPr>
          <p:cNvSpPr>
            <a:spLocks noGrp="1"/>
          </p:cNvSpPr>
          <p:nvPr>
            <p:ph type="title"/>
          </p:nvPr>
        </p:nvSpPr>
        <p:spPr>
          <a:xfrm>
            <a:off x="1218883" y="431800"/>
            <a:ext cx="9751060" cy="1168400"/>
          </a:xfrm>
        </p:spPr>
        <p:txBody>
          <a:bodyPr anchor="b">
            <a:normAutofit/>
          </a:bodyPr>
          <a:lstStyle/>
          <a:p>
            <a:r>
              <a:rPr lang="en-US" dirty="0"/>
              <a:t>Causes of the Restoration Movement</a:t>
            </a:r>
          </a:p>
        </p:txBody>
      </p:sp>
      <p:sp>
        <p:nvSpPr>
          <p:cNvPr id="3" name="Content Placeholder 2">
            <a:extLst>
              <a:ext uri="{FF2B5EF4-FFF2-40B4-BE49-F238E27FC236}">
                <a16:creationId xmlns:a16="http://schemas.microsoft.com/office/drawing/2014/main" id="{0BAE4340-4B5F-4D38-B44E-4A1B30F0BE97}"/>
              </a:ext>
            </a:extLst>
          </p:cNvPr>
          <p:cNvSpPr>
            <a:spLocks noGrp="1"/>
          </p:cNvSpPr>
          <p:nvPr>
            <p:ph sz="half" idx="1"/>
          </p:nvPr>
        </p:nvSpPr>
        <p:spPr>
          <a:xfrm>
            <a:off x="1218883" y="1803400"/>
            <a:ext cx="4773956" cy="4267200"/>
          </a:xfrm>
        </p:spPr>
        <p:txBody>
          <a:bodyPr>
            <a:normAutofit/>
          </a:bodyPr>
          <a:lstStyle/>
          <a:p>
            <a:pPr marL="457200" indent="-457200">
              <a:buFont typeface="+mj-lt"/>
              <a:buAutoNum type="arabicPeriod"/>
            </a:pPr>
            <a:r>
              <a:rPr lang="en-US" dirty="0"/>
              <a:t>The word of God over human creeds</a:t>
            </a:r>
          </a:p>
          <a:p>
            <a:pPr marL="457200" indent="-457200">
              <a:buFont typeface="+mj-lt"/>
              <a:buAutoNum type="arabicPeriod"/>
            </a:pPr>
            <a:r>
              <a:rPr lang="en-US" dirty="0"/>
              <a:t>Growing religious denominations</a:t>
            </a:r>
          </a:p>
          <a:p>
            <a:pPr marL="457200" indent="-457200">
              <a:buFont typeface="+mj-lt"/>
              <a:buAutoNum type="arabicPeriod"/>
            </a:pPr>
            <a:r>
              <a:rPr lang="en-US" dirty="0"/>
              <a:t>Strong divisions of faith</a:t>
            </a:r>
          </a:p>
          <a:p>
            <a:pPr marL="457200" indent="-457200">
              <a:buFont typeface="+mj-lt"/>
              <a:buAutoNum type="arabicPeriod"/>
            </a:pPr>
            <a:r>
              <a:rPr lang="en-US" dirty="0"/>
              <a:t>Ignorant and arrogant clergy</a:t>
            </a:r>
          </a:p>
        </p:txBody>
      </p:sp>
      <p:pic>
        <p:nvPicPr>
          <p:cNvPr id="4" name="Picture 3">
            <a:extLst>
              <a:ext uri="{FF2B5EF4-FFF2-40B4-BE49-F238E27FC236}">
                <a16:creationId xmlns:a16="http://schemas.microsoft.com/office/drawing/2014/main" id="{A1230A2B-7643-4B08-A61F-240B73346388}"/>
              </a:ext>
            </a:extLst>
          </p:cNvPr>
          <p:cNvPicPr>
            <a:picLocks noChangeAspect="1"/>
          </p:cNvPicPr>
          <p:nvPr/>
        </p:nvPicPr>
        <p:blipFill>
          <a:blip r:embed="rId2"/>
          <a:stretch>
            <a:fillRect/>
          </a:stretch>
        </p:blipFill>
        <p:spPr>
          <a:xfrm>
            <a:off x="7694612" y="2590800"/>
            <a:ext cx="3057525" cy="3057525"/>
          </a:xfrm>
          <a:prstGeom prst="rect">
            <a:avLst/>
          </a:prstGeom>
        </p:spPr>
      </p:pic>
    </p:spTree>
    <p:extLst>
      <p:ext uri="{BB962C8B-B14F-4D97-AF65-F5344CB8AC3E}">
        <p14:creationId xmlns:p14="http://schemas.microsoft.com/office/powerpoint/2010/main" val="4042505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1678-08D1-4B94-BD62-E6C7AC9BB12F}"/>
              </a:ext>
            </a:extLst>
          </p:cNvPr>
          <p:cNvSpPr>
            <a:spLocks noGrp="1"/>
          </p:cNvSpPr>
          <p:nvPr>
            <p:ph type="title"/>
          </p:nvPr>
        </p:nvSpPr>
        <p:spPr>
          <a:xfrm>
            <a:off x="1218883" y="431800"/>
            <a:ext cx="9751060" cy="1168400"/>
          </a:xfrm>
        </p:spPr>
        <p:txBody>
          <a:bodyPr anchor="b">
            <a:normAutofit/>
          </a:bodyPr>
          <a:lstStyle/>
          <a:p>
            <a:r>
              <a:rPr lang="en-US" dirty="0"/>
              <a:t>Causes of the Restoration Movement</a:t>
            </a:r>
          </a:p>
        </p:txBody>
      </p:sp>
      <p:sp>
        <p:nvSpPr>
          <p:cNvPr id="3" name="Content Placeholder 2">
            <a:extLst>
              <a:ext uri="{FF2B5EF4-FFF2-40B4-BE49-F238E27FC236}">
                <a16:creationId xmlns:a16="http://schemas.microsoft.com/office/drawing/2014/main" id="{0BAE4340-4B5F-4D38-B44E-4A1B30F0BE97}"/>
              </a:ext>
            </a:extLst>
          </p:cNvPr>
          <p:cNvSpPr>
            <a:spLocks noGrp="1"/>
          </p:cNvSpPr>
          <p:nvPr>
            <p:ph sz="half" idx="1"/>
          </p:nvPr>
        </p:nvSpPr>
        <p:spPr>
          <a:xfrm>
            <a:off x="1218883" y="1803400"/>
            <a:ext cx="4773956" cy="4267200"/>
          </a:xfrm>
        </p:spPr>
        <p:txBody>
          <a:bodyPr>
            <a:normAutofit/>
          </a:bodyPr>
          <a:lstStyle/>
          <a:p>
            <a:pPr marL="457200" indent="-457200">
              <a:buFont typeface="+mj-lt"/>
              <a:buAutoNum type="arabicPeriod"/>
            </a:pPr>
            <a:r>
              <a:rPr lang="en-US" dirty="0"/>
              <a:t>The word of God over human creeds</a:t>
            </a:r>
          </a:p>
          <a:p>
            <a:pPr marL="457200" indent="-457200">
              <a:buFont typeface="+mj-lt"/>
              <a:buAutoNum type="arabicPeriod"/>
            </a:pPr>
            <a:r>
              <a:rPr lang="en-US" dirty="0"/>
              <a:t>Growing religious denominations</a:t>
            </a:r>
          </a:p>
          <a:p>
            <a:pPr marL="457200" indent="-457200">
              <a:buFont typeface="+mj-lt"/>
              <a:buAutoNum type="arabicPeriod"/>
            </a:pPr>
            <a:r>
              <a:rPr lang="en-US" dirty="0"/>
              <a:t>Strong divisions of faith</a:t>
            </a:r>
          </a:p>
          <a:p>
            <a:pPr marL="457200" indent="-457200">
              <a:buFont typeface="+mj-lt"/>
              <a:buAutoNum type="arabicPeriod"/>
            </a:pPr>
            <a:r>
              <a:rPr lang="en-US" dirty="0"/>
              <a:t>Ignorant and arrogant clergy</a:t>
            </a:r>
          </a:p>
          <a:p>
            <a:pPr marL="457200" indent="-457200">
              <a:buFont typeface="+mj-lt"/>
              <a:buAutoNum type="arabicPeriod"/>
            </a:pPr>
            <a:r>
              <a:rPr lang="en-US" dirty="0"/>
              <a:t>Calvinistic disputes </a:t>
            </a:r>
          </a:p>
        </p:txBody>
      </p:sp>
      <p:pic>
        <p:nvPicPr>
          <p:cNvPr id="4" name="Picture 3">
            <a:extLst>
              <a:ext uri="{FF2B5EF4-FFF2-40B4-BE49-F238E27FC236}">
                <a16:creationId xmlns:a16="http://schemas.microsoft.com/office/drawing/2014/main" id="{504E5717-C237-4099-A081-64F405F52B50}"/>
              </a:ext>
            </a:extLst>
          </p:cNvPr>
          <p:cNvPicPr>
            <a:picLocks noChangeAspect="1"/>
          </p:cNvPicPr>
          <p:nvPr/>
        </p:nvPicPr>
        <p:blipFill rotWithShape="1">
          <a:blip r:embed="rId2"/>
          <a:srcRect l="26744" r="10605"/>
          <a:stretch/>
        </p:blipFill>
        <p:spPr>
          <a:xfrm>
            <a:off x="6195986" y="1803400"/>
            <a:ext cx="4773956" cy="4267200"/>
          </a:xfrm>
          <a:prstGeom prst="rect">
            <a:avLst/>
          </a:prstGeom>
          <a:noFill/>
        </p:spPr>
      </p:pic>
    </p:spTree>
    <p:extLst>
      <p:ext uri="{BB962C8B-B14F-4D97-AF65-F5344CB8AC3E}">
        <p14:creationId xmlns:p14="http://schemas.microsoft.com/office/powerpoint/2010/main" val="2150859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2928A-5428-47F1-A283-7AB9779F956B}"/>
              </a:ext>
            </a:extLst>
          </p:cNvPr>
          <p:cNvSpPr>
            <a:spLocks noGrp="1"/>
          </p:cNvSpPr>
          <p:nvPr>
            <p:ph type="title"/>
          </p:nvPr>
        </p:nvSpPr>
        <p:spPr/>
        <p:txBody>
          <a:bodyPr/>
          <a:lstStyle/>
          <a:p>
            <a:r>
              <a:rPr lang="en-US" dirty="0"/>
              <a:t>The Principles for the Restoration Movement </a:t>
            </a:r>
          </a:p>
        </p:txBody>
      </p:sp>
      <p:sp>
        <p:nvSpPr>
          <p:cNvPr id="3" name="Content Placeholder 2">
            <a:extLst>
              <a:ext uri="{FF2B5EF4-FFF2-40B4-BE49-F238E27FC236}">
                <a16:creationId xmlns:a16="http://schemas.microsoft.com/office/drawing/2014/main" id="{0A9D810E-13E8-437A-948E-CA004BB84A47}"/>
              </a:ext>
            </a:extLst>
          </p:cNvPr>
          <p:cNvSpPr>
            <a:spLocks noGrp="1"/>
          </p:cNvSpPr>
          <p:nvPr>
            <p:ph idx="1"/>
          </p:nvPr>
        </p:nvSpPr>
        <p:spPr/>
        <p:txBody>
          <a:bodyPr/>
          <a:lstStyle/>
          <a:p>
            <a:pPr marL="457200" indent="-457200">
              <a:buFont typeface="+mj-lt"/>
              <a:buAutoNum type="arabicPeriod"/>
            </a:pPr>
            <a:r>
              <a:rPr lang="en-US" dirty="0"/>
              <a:t>Recognition of Christ as supreme authority in religion and the New Testament as the only rule of faith and practice. This would automatically do away with creeds and human authority </a:t>
            </a:r>
          </a:p>
          <a:p>
            <a:pPr marL="457200" indent="-457200">
              <a:buFont typeface="+mj-lt"/>
              <a:buAutoNum type="arabicPeriod"/>
            </a:pPr>
            <a:r>
              <a:rPr lang="en-US" dirty="0"/>
              <a:t>A proper distinction between the Old and New Testament</a:t>
            </a:r>
          </a:p>
          <a:p>
            <a:pPr marL="457200" indent="-457200">
              <a:buFont typeface="+mj-lt"/>
              <a:buAutoNum type="arabicPeriod"/>
            </a:pPr>
            <a:r>
              <a:rPr lang="en-US" dirty="0"/>
              <a:t>Recognition of the New Testament pattern of the church</a:t>
            </a:r>
          </a:p>
          <a:p>
            <a:pPr marL="457200" indent="-457200">
              <a:buFont typeface="+mj-lt"/>
              <a:buAutoNum type="arabicPeriod"/>
            </a:pPr>
            <a:r>
              <a:rPr lang="en-US" dirty="0"/>
              <a:t>The autonomy of the local church </a:t>
            </a:r>
          </a:p>
          <a:p>
            <a:pPr marL="457200" indent="-457200">
              <a:buFont typeface="+mj-lt"/>
              <a:buAutoNum type="arabicPeriod"/>
            </a:pPr>
            <a:r>
              <a:rPr lang="en-US" dirty="0"/>
              <a:t>The unity of all Christians</a:t>
            </a:r>
          </a:p>
          <a:p>
            <a:endParaRPr lang="en-US" dirty="0"/>
          </a:p>
        </p:txBody>
      </p:sp>
    </p:spTree>
    <p:extLst>
      <p:ext uri="{BB962C8B-B14F-4D97-AF65-F5344CB8AC3E}">
        <p14:creationId xmlns:p14="http://schemas.microsoft.com/office/powerpoint/2010/main" val="364448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8509C9-89FD-43DA-B9B6-90E801CB1DA7}"/>
              </a:ext>
            </a:extLst>
          </p:cNvPr>
          <p:cNvSpPr>
            <a:spLocks noGrp="1"/>
          </p:cNvSpPr>
          <p:nvPr>
            <p:ph type="title"/>
          </p:nvPr>
        </p:nvSpPr>
        <p:spPr/>
        <p:txBody>
          <a:bodyPr/>
          <a:lstStyle/>
          <a:p>
            <a:r>
              <a:rPr lang="en-US" dirty="0"/>
              <a:t>Are you a Campbellite?</a:t>
            </a:r>
          </a:p>
        </p:txBody>
      </p:sp>
      <p:sp>
        <p:nvSpPr>
          <p:cNvPr id="5" name="Text Placeholder 4">
            <a:extLst>
              <a:ext uri="{FF2B5EF4-FFF2-40B4-BE49-F238E27FC236}">
                <a16:creationId xmlns:a16="http://schemas.microsoft.com/office/drawing/2014/main" id="{8A6D5A7A-1CAF-4999-B0E1-5C647B4333B1}"/>
              </a:ext>
            </a:extLst>
          </p:cNvPr>
          <p:cNvSpPr>
            <a:spLocks noGrp="1"/>
          </p:cNvSpPr>
          <p:nvPr>
            <p:ph type="body" idx="1"/>
          </p:nvPr>
        </p:nvSpPr>
        <p:spPr/>
        <p:txBody>
          <a:bodyPr/>
          <a:lstStyle/>
          <a:p>
            <a:r>
              <a:rPr lang="en-US" dirty="0"/>
              <a:t>Alexander Campbell 1786-1866</a:t>
            </a:r>
          </a:p>
        </p:txBody>
      </p:sp>
    </p:spTree>
    <p:extLst>
      <p:ext uri="{BB962C8B-B14F-4D97-AF65-F5344CB8AC3E}">
        <p14:creationId xmlns:p14="http://schemas.microsoft.com/office/powerpoint/2010/main" val="414997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503F1E-D347-4F62-9717-E2A91F3CE73E}"/>
              </a:ext>
            </a:extLst>
          </p:cNvPr>
          <p:cNvSpPr>
            <a:spLocks noGrp="1"/>
          </p:cNvSpPr>
          <p:nvPr>
            <p:ph type="title"/>
          </p:nvPr>
        </p:nvSpPr>
        <p:spPr>
          <a:xfrm>
            <a:off x="1218883" y="431800"/>
            <a:ext cx="9751060" cy="1168400"/>
          </a:xfrm>
        </p:spPr>
        <p:txBody>
          <a:bodyPr anchor="b">
            <a:normAutofit/>
          </a:bodyPr>
          <a:lstStyle/>
          <a:p>
            <a:r>
              <a:rPr lang="en-US" dirty="0"/>
              <a:t>James O’Kelly 1735-1826 </a:t>
            </a:r>
          </a:p>
        </p:txBody>
      </p:sp>
      <p:sp>
        <p:nvSpPr>
          <p:cNvPr id="5" name="Content Placeholder 4">
            <a:extLst>
              <a:ext uri="{FF2B5EF4-FFF2-40B4-BE49-F238E27FC236}">
                <a16:creationId xmlns:a16="http://schemas.microsoft.com/office/drawing/2014/main" id="{538E6F8D-D72C-4C73-8E8E-12A612661B3E}"/>
              </a:ext>
            </a:extLst>
          </p:cNvPr>
          <p:cNvSpPr>
            <a:spLocks noGrp="1"/>
          </p:cNvSpPr>
          <p:nvPr>
            <p:ph sz="half" idx="1"/>
          </p:nvPr>
        </p:nvSpPr>
        <p:spPr>
          <a:xfrm>
            <a:off x="1218883" y="1803400"/>
            <a:ext cx="4773956" cy="4267200"/>
          </a:xfrm>
        </p:spPr>
        <p:txBody>
          <a:bodyPr>
            <a:normAutofit/>
          </a:bodyPr>
          <a:lstStyle/>
          <a:p>
            <a:r>
              <a:rPr lang="en-US" sz="2200" dirty="0"/>
              <a:t>Methodist preacher in North Carolina</a:t>
            </a:r>
          </a:p>
          <a:p>
            <a:r>
              <a:rPr lang="en-US" sz="2200" dirty="0"/>
              <a:t>Opposed the episcopal form of government in the Methodist Church. </a:t>
            </a:r>
          </a:p>
          <a:p>
            <a:r>
              <a:rPr lang="en-US" sz="2200" dirty="0"/>
              <a:t>He insisted on local church autonomy </a:t>
            </a:r>
          </a:p>
          <a:p>
            <a:r>
              <a:rPr lang="en-US" sz="2200" dirty="0"/>
              <a:t>1794 He and those that agreed with him left the Methodist Church and started a group in Surry County, Virginia.</a:t>
            </a:r>
          </a:p>
        </p:txBody>
      </p:sp>
      <p:pic>
        <p:nvPicPr>
          <p:cNvPr id="6" name="Picture 5">
            <a:extLst>
              <a:ext uri="{FF2B5EF4-FFF2-40B4-BE49-F238E27FC236}">
                <a16:creationId xmlns:a16="http://schemas.microsoft.com/office/drawing/2014/main" id="{28648F1A-09A9-4D6B-BB4D-CBB2C128AEEC}"/>
              </a:ext>
            </a:extLst>
          </p:cNvPr>
          <p:cNvPicPr>
            <a:picLocks noChangeAspect="1"/>
          </p:cNvPicPr>
          <p:nvPr/>
        </p:nvPicPr>
        <p:blipFill rotWithShape="1">
          <a:blip r:embed="rId2"/>
          <a:srcRect t="10780" r="2" b="23377"/>
          <a:stretch/>
        </p:blipFill>
        <p:spPr>
          <a:xfrm>
            <a:off x="6195986" y="1803400"/>
            <a:ext cx="4773956" cy="4267200"/>
          </a:xfrm>
          <a:prstGeom prst="rect">
            <a:avLst/>
          </a:prstGeom>
          <a:noFill/>
        </p:spPr>
      </p:pic>
    </p:spTree>
    <p:extLst>
      <p:ext uri="{BB962C8B-B14F-4D97-AF65-F5344CB8AC3E}">
        <p14:creationId xmlns:p14="http://schemas.microsoft.com/office/powerpoint/2010/main" val="317462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503F1E-D347-4F62-9717-E2A91F3CE73E}"/>
              </a:ext>
            </a:extLst>
          </p:cNvPr>
          <p:cNvSpPr>
            <a:spLocks noGrp="1"/>
          </p:cNvSpPr>
          <p:nvPr>
            <p:ph type="title"/>
          </p:nvPr>
        </p:nvSpPr>
        <p:spPr>
          <a:xfrm>
            <a:off x="1218883" y="431800"/>
            <a:ext cx="9751060" cy="1168400"/>
          </a:xfrm>
        </p:spPr>
        <p:txBody>
          <a:bodyPr anchor="b">
            <a:normAutofit/>
          </a:bodyPr>
          <a:lstStyle/>
          <a:p>
            <a:r>
              <a:rPr lang="en-US" dirty="0"/>
              <a:t>James O’Kelly 1735-1826 </a:t>
            </a:r>
          </a:p>
        </p:txBody>
      </p:sp>
      <p:pic>
        <p:nvPicPr>
          <p:cNvPr id="3" name="Content Placeholder 2">
            <a:extLst>
              <a:ext uri="{FF2B5EF4-FFF2-40B4-BE49-F238E27FC236}">
                <a16:creationId xmlns:a16="http://schemas.microsoft.com/office/drawing/2014/main" id="{93CA9690-5C56-4B93-8777-4F6A3CFBC701}"/>
              </a:ext>
            </a:extLst>
          </p:cNvPr>
          <p:cNvPicPr>
            <a:picLocks noGrp="1" noChangeAspect="1"/>
          </p:cNvPicPr>
          <p:nvPr>
            <p:ph sz="half" idx="1"/>
          </p:nvPr>
        </p:nvPicPr>
        <p:blipFill rotWithShape="1">
          <a:blip r:embed="rId2"/>
          <a:srcRect r="152"/>
          <a:stretch/>
        </p:blipFill>
        <p:spPr>
          <a:xfrm>
            <a:off x="1218883" y="1803400"/>
            <a:ext cx="4773956" cy="4267200"/>
          </a:xfrm>
          <a:prstGeom prst="rect">
            <a:avLst/>
          </a:prstGeom>
          <a:noFill/>
        </p:spPr>
      </p:pic>
      <p:sp>
        <p:nvSpPr>
          <p:cNvPr id="5" name="Content Placeholder 4">
            <a:extLst>
              <a:ext uri="{FF2B5EF4-FFF2-40B4-BE49-F238E27FC236}">
                <a16:creationId xmlns:a16="http://schemas.microsoft.com/office/drawing/2014/main" id="{538E6F8D-D72C-4C73-8E8E-12A612661B3E}"/>
              </a:ext>
            </a:extLst>
          </p:cNvPr>
          <p:cNvSpPr>
            <a:spLocks noGrp="1"/>
          </p:cNvSpPr>
          <p:nvPr>
            <p:ph sz="half" idx="2"/>
          </p:nvPr>
        </p:nvSpPr>
        <p:spPr>
          <a:xfrm>
            <a:off x="6195986" y="1803400"/>
            <a:ext cx="4773956" cy="4267200"/>
          </a:xfrm>
        </p:spPr>
        <p:txBody>
          <a:bodyPr>
            <a:normAutofit/>
          </a:bodyPr>
          <a:lstStyle/>
          <a:p>
            <a:r>
              <a:rPr lang="en-US" dirty="0"/>
              <a:t>Use the name Christian and no other </a:t>
            </a:r>
          </a:p>
          <a:p>
            <a:r>
              <a:rPr lang="en-US" dirty="0"/>
              <a:t>Christ is the only head of the Church </a:t>
            </a:r>
          </a:p>
          <a:p>
            <a:r>
              <a:rPr lang="en-US" dirty="0"/>
              <a:t>The Bible is the only creed</a:t>
            </a:r>
          </a:p>
          <a:p>
            <a:r>
              <a:rPr lang="en-US" dirty="0"/>
              <a:t>The right of private judgment and liberty of conscience</a:t>
            </a:r>
          </a:p>
        </p:txBody>
      </p:sp>
    </p:spTree>
    <p:extLst>
      <p:ext uri="{BB962C8B-B14F-4D97-AF65-F5344CB8AC3E}">
        <p14:creationId xmlns:p14="http://schemas.microsoft.com/office/powerpoint/2010/main" val="1263909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E77BC-B4BA-41D8-8AC1-606FF628ADD8}"/>
              </a:ext>
            </a:extLst>
          </p:cNvPr>
          <p:cNvSpPr>
            <a:spLocks noGrp="1"/>
          </p:cNvSpPr>
          <p:nvPr>
            <p:ph type="title"/>
          </p:nvPr>
        </p:nvSpPr>
        <p:spPr>
          <a:xfrm>
            <a:off x="1218883" y="431800"/>
            <a:ext cx="9751060" cy="1168400"/>
          </a:xfrm>
        </p:spPr>
        <p:txBody>
          <a:bodyPr anchor="b">
            <a:normAutofit/>
          </a:bodyPr>
          <a:lstStyle/>
          <a:p>
            <a:r>
              <a:rPr lang="en-US" dirty="0"/>
              <a:t>Dr. Abner Jones 1772-1841</a:t>
            </a:r>
          </a:p>
        </p:txBody>
      </p:sp>
      <p:sp>
        <p:nvSpPr>
          <p:cNvPr id="3" name="Content Placeholder 2">
            <a:extLst>
              <a:ext uri="{FF2B5EF4-FFF2-40B4-BE49-F238E27FC236}">
                <a16:creationId xmlns:a16="http://schemas.microsoft.com/office/drawing/2014/main" id="{39372688-39EC-47D7-B8C8-4C3E3AFE4195}"/>
              </a:ext>
            </a:extLst>
          </p:cNvPr>
          <p:cNvSpPr>
            <a:spLocks noGrp="1"/>
          </p:cNvSpPr>
          <p:nvPr>
            <p:ph sz="half" idx="1"/>
          </p:nvPr>
        </p:nvSpPr>
        <p:spPr>
          <a:xfrm>
            <a:off x="1218883" y="1803400"/>
            <a:ext cx="4773956" cy="4267200"/>
          </a:xfrm>
        </p:spPr>
        <p:txBody>
          <a:bodyPr>
            <a:normAutofit/>
          </a:bodyPr>
          <a:lstStyle/>
          <a:p>
            <a:r>
              <a:rPr lang="en-US" sz="2200"/>
              <a:t>Baptist minister in Vermont </a:t>
            </a:r>
          </a:p>
          <a:p>
            <a:r>
              <a:rPr lang="en-US" sz="2200"/>
              <a:t>Distressed over sectarianism</a:t>
            </a:r>
          </a:p>
          <a:p>
            <a:r>
              <a:rPr lang="en-US" sz="2200"/>
              <a:t>1800 broke away from the Baptist religion</a:t>
            </a:r>
          </a:p>
          <a:p>
            <a:r>
              <a:rPr lang="en-US" sz="2200"/>
              <a:t>Established a group that endeavored to worship as it was in the New Testament</a:t>
            </a:r>
          </a:p>
          <a:p>
            <a:r>
              <a:rPr lang="en-US" sz="2200"/>
              <a:t>His group wore the name Christian. </a:t>
            </a:r>
          </a:p>
          <a:p>
            <a:r>
              <a:rPr lang="en-US" sz="2200"/>
              <a:t>Dr. Jones had not heard of O’Kelly nor his teaching at the start.</a:t>
            </a:r>
          </a:p>
        </p:txBody>
      </p:sp>
      <p:pic>
        <p:nvPicPr>
          <p:cNvPr id="5" name="Content Placeholder 4">
            <a:extLst>
              <a:ext uri="{FF2B5EF4-FFF2-40B4-BE49-F238E27FC236}">
                <a16:creationId xmlns:a16="http://schemas.microsoft.com/office/drawing/2014/main" id="{C046EE4B-9F4C-455B-AEEE-3D68F6F5B644}"/>
              </a:ext>
            </a:extLst>
          </p:cNvPr>
          <p:cNvPicPr>
            <a:picLocks noGrp="1" noChangeAspect="1"/>
          </p:cNvPicPr>
          <p:nvPr>
            <p:ph sz="half" idx="2"/>
          </p:nvPr>
        </p:nvPicPr>
        <p:blipFill rotWithShape="1">
          <a:blip r:embed="rId2"/>
          <a:srcRect b="28421"/>
          <a:stretch/>
        </p:blipFill>
        <p:spPr>
          <a:xfrm>
            <a:off x="6195986" y="1803400"/>
            <a:ext cx="4773956" cy="4267200"/>
          </a:xfrm>
          <a:prstGeom prst="rect">
            <a:avLst/>
          </a:prstGeom>
          <a:noFill/>
        </p:spPr>
      </p:pic>
    </p:spTree>
    <p:extLst>
      <p:ext uri="{BB962C8B-B14F-4D97-AF65-F5344CB8AC3E}">
        <p14:creationId xmlns:p14="http://schemas.microsoft.com/office/powerpoint/2010/main" val="364326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Reformation (15</a:t>
            </a:r>
            <a:r>
              <a:rPr lang="en-US" baseline="30000" dirty="0"/>
              <a:t>th</a:t>
            </a:r>
            <a:r>
              <a:rPr lang="en-US" dirty="0"/>
              <a:t> - 16</a:t>
            </a:r>
            <a:r>
              <a:rPr lang="en-US" baseline="30000" dirty="0"/>
              <a:t>th</a:t>
            </a:r>
            <a:r>
              <a:rPr lang="en-US" dirty="0"/>
              <a:t>  Century)</a:t>
            </a:r>
          </a:p>
        </p:txBody>
      </p:sp>
      <p:sp>
        <p:nvSpPr>
          <p:cNvPr id="5" name="Content Placeholder 4">
            <a:extLst>
              <a:ext uri="{FF2B5EF4-FFF2-40B4-BE49-F238E27FC236}">
                <a16:creationId xmlns:a16="http://schemas.microsoft.com/office/drawing/2014/main" id="{03F5CBA7-75B3-4115-83D7-166B3A3A1715}"/>
              </a:ext>
            </a:extLst>
          </p:cNvPr>
          <p:cNvSpPr>
            <a:spLocks noGrp="1"/>
          </p:cNvSpPr>
          <p:nvPr>
            <p:ph sz="half" idx="1"/>
          </p:nvPr>
        </p:nvSpPr>
        <p:spPr>
          <a:xfrm>
            <a:off x="1218882" y="1803400"/>
            <a:ext cx="7694929" cy="4267200"/>
          </a:xfrm>
        </p:spPr>
        <p:txBody>
          <a:bodyPr>
            <a:normAutofit/>
          </a:bodyPr>
          <a:lstStyle/>
          <a:p>
            <a:pPr marL="0" indent="0">
              <a:buNone/>
            </a:pPr>
            <a:r>
              <a:rPr lang="en-US" dirty="0"/>
              <a:t>Lesson 8: Reformation</a:t>
            </a:r>
          </a:p>
          <a:p>
            <a:pPr lvl="5"/>
            <a:r>
              <a:rPr lang="en-US" sz="2400" dirty="0"/>
              <a:t>John Wessel</a:t>
            </a:r>
          </a:p>
          <a:p>
            <a:pPr lvl="5"/>
            <a:r>
              <a:rPr lang="en-US" sz="2400" dirty="0"/>
              <a:t>Desiderius Erasmus</a:t>
            </a:r>
          </a:p>
          <a:p>
            <a:pPr lvl="5"/>
            <a:r>
              <a:rPr lang="en-US" sz="2400" dirty="0"/>
              <a:t>Ulrich Zwingli </a:t>
            </a:r>
          </a:p>
          <a:p>
            <a:pPr lvl="5"/>
            <a:r>
              <a:rPr lang="en-US" sz="2400" dirty="0"/>
              <a:t>John Knox</a:t>
            </a:r>
          </a:p>
          <a:p>
            <a:pPr lvl="5"/>
            <a:r>
              <a:rPr lang="en-US" sz="2400" dirty="0"/>
              <a:t>Marin Luther</a:t>
            </a:r>
          </a:p>
          <a:p>
            <a:pPr lvl="5"/>
            <a:r>
              <a:rPr lang="en-US" sz="2400" dirty="0"/>
              <a:t>John Calvin</a:t>
            </a:r>
          </a:p>
          <a:p>
            <a:pPr marL="1508760" lvl="5" indent="0">
              <a:buNone/>
            </a:pPr>
            <a:endParaRPr lang="en-US" sz="2400" dirty="0"/>
          </a:p>
        </p:txBody>
      </p:sp>
    </p:spTree>
    <p:extLst>
      <p:ext uri="{BB962C8B-B14F-4D97-AF65-F5344CB8AC3E}">
        <p14:creationId xmlns:p14="http://schemas.microsoft.com/office/powerpoint/2010/main" val="400914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9D18-B9FF-4397-A840-019554B1F71E}"/>
              </a:ext>
            </a:extLst>
          </p:cNvPr>
          <p:cNvSpPr>
            <a:spLocks noGrp="1"/>
          </p:cNvSpPr>
          <p:nvPr>
            <p:ph type="title"/>
          </p:nvPr>
        </p:nvSpPr>
        <p:spPr/>
        <p:txBody>
          <a:bodyPr/>
          <a:lstStyle/>
          <a:p>
            <a:r>
              <a:rPr lang="en-US" dirty="0"/>
              <a:t>Barton W. Stone 1772-1844</a:t>
            </a:r>
          </a:p>
        </p:txBody>
      </p:sp>
      <p:sp>
        <p:nvSpPr>
          <p:cNvPr id="3" name="Content Placeholder 2">
            <a:extLst>
              <a:ext uri="{FF2B5EF4-FFF2-40B4-BE49-F238E27FC236}">
                <a16:creationId xmlns:a16="http://schemas.microsoft.com/office/drawing/2014/main" id="{1AB1DF2A-5FFA-4FB2-8B26-FD7A9954A342}"/>
              </a:ext>
            </a:extLst>
          </p:cNvPr>
          <p:cNvSpPr>
            <a:spLocks noGrp="1"/>
          </p:cNvSpPr>
          <p:nvPr>
            <p:ph idx="1"/>
          </p:nvPr>
        </p:nvSpPr>
        <p:spPr>
          <a:xfrm>
            <a:off x="1218882" y="1803400"/>
            <a:ext cx="10590529" cy="4902200"/>
          </a:xfrm>
        </p:spPr>
        <p:txBody>
          <a:bodyPr>
            <a:normAutofit/>
          </a:bodyPr>
          <a:lstStyle/>
          <a:p>
            <a:r>
              <a:rPr lang="en-US" dirty="0"/>
              <a:t>1791 Minister for Presbyterian Church </a:t>
            </a:r>
          </a:p>
          <a:p>
            <a:r>
              <a:rPr lang="en-US" dirty="0"/>
              <a:t>Preached in North Carolina, Tennessee and eventually Bourbon County. Kentucky. </a:t>
            </a:r>
          </a:p>
          <a:p>
            <a:r>
              <a:rPr lang="en-US" dirty="0"/>
              <a:t>1801 Cane Ridge Revival near Paris, Kentucky. 20,000-30,000 people</a:t>
            </a:r>
          </a:p>
          <a:p>
            <a:r>
              <a:rPr lang="en-US" dirty="0"/>
              <a:t>Preached on unity and the God loves all men and Jesus died for all men. </a:t>
            </a:r>
          </a:p>
          <a:p>
            <a:r>
              <a:rPr lang="en-US" dirty="0"/>
              <a:t>Rejected Calvinism, he and four Presbyterian leaders broke away from the Presbyterian Church. </a:t>
            </a:r>
          </a:p>
          <a:p>
            <a:r>
              <a:rPr lang="en-US" dirty="0"/>
              <a:t>1803 Springfield Presbyterian Church but that name would only last a year. </a:t>
            </a:r>
          </a:p>
          <a:p>
            <a:r>
              <a:rPr lang="en-US" dirty="0"/>
              <a:t>In 1804 the Springfield Presbyterian Church wrote “The Last Will and Testament of the Springfield Presbyterian Church”</a:t>
            </a:r>
          </a:p>
        </p:txBody>
      </p:sp>
      <p:pic>
        <p:nvPicPr>
          <p:cNvPr id="5" name="Picture 4">
            <a:extLst>
              <a:ext uri="{FF2B5EF4-FFF2-40B4-BE49-F238E27FC236}">
                <a16:creationId xmlns:a16="http://schemas.microsoft.com/office/drawing/2014/main" id="{ED37760E-14AF-4E8D-B87B-2EEF27E633FC}"/>
              </a:ext>
            </a:extLst>
          </p:cNvPr>
          <p:cNvPicPr>
            <a:picLocks noChangeAspect="1"/>
          </p:cNvPicPr>
          <p:nvPr/>
        </p:nvPicPr>
        <p:blipFill>
          <a:blip r:embed="rId2"/>
          <a:stretch>
            <a:fillRect/>
          </a:stretch>
        </p:blipFill>
        <p:spPr>
          <a:xfrm>
            <a:off x="10056812" y="478503"/>
            <a:ext cx="1485900" cy="1799104"/>
          </a:xfrm>
          <a:prstGeom prst="rect">
            <a:avLst/>
          </a:prstGeom>
        </p:spPr>
      </p:pic>
    </p:spTree>
    <p:extLst>
      <p:ext uri="{BB962C8B-B14F-4D97-AF65-F5344CB8AC3E}">
        <p14:creationId xmlns:p14="http://schemas.microsoft.com/office/powerpoint/2010/main" val="235205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9430-D0CC-43D6-AA89-D18ECCE8E78C}"/>
              </a:ext>
            </a:extLst>
          </p:cNvPr>
          <p:cNvSpPr>
            <a:spLocks noGrp="1"/>
          </p:cNvSpPr>
          <p:nvPr>
            <p:ph type="title"/>
          </p:nvPr>
        </p:nvSpPr>
        <p:spPr/>
        <p:txBody>
          <a:bodyPr/>
          <a:lstStyle/>
          <a:p>
            <a:r>
              <a:rPr lang="en-US" dirty="0"/>
              <a:t>The Last Will and Testament of the Springfield Presbyterian Church (highlights)</a:t>
            </a:r>
          </a:p>
        </p:txBody>
      </p:sp>
      <p:sp>
        <p:nvSpPr>
          <p:cNvPr id="3" name="Content Placeholder 2">
            <a:extLst>
              <a:ext uri="{FF2B5EF4-FFF2-40B4-BE49-F238E27FC236}">
                <a16:creationId xmlns:a16="http://schemas.microsoft.com/office/drawing/2014/main" id="{DF9DF338-C801-47D8-B889-197DC75EC6D7}"/>
              </a:ext>
            </a:extLst>
          </p:cNvPr>
          <p:cNvSpPr>
            <a:spLocks noGrp="1"/>
          </p:cNvSpPr>
          <p:nvPr>
            <p:ph idx="1"/>
          </p:nvPr>
        </p:nvSpPr>
        <p:spPr/>
        <p:txBody>
          <a:bodyPr>
            <a:normAutofit/>
          </a:bodyPr>
          <a:lstStyle/>
          <a:p>
            <a:r>
              <a:rPr lang="en-US" dirty="0"/>
              <a:t>We will that this body die, be dissolved, and sink into union with the body of Christ at large; for there is but one body and one Spirit, even as we are called in one hope of Our Calling.</a:t>
            </a:r>
          </a:p>
          <a:p>
            <a:r>
              <a:rPr lang="en-US" dirty="0"/>
              <a:t>We will that our name of distinction, with its reverend title, be forgotten that there be but one Lord over God's heritage and His name one.</a:t>
            </a:r>
          </a:p>
          <a:p>
            <a:r>
              <a:rPr lang="en-US" dirty="0"/>
              <a:t>We will that our power of making laws for the government of the church, and executing them by delegated authority, forever cease; that the people may have free course to the Bible, and adopt the law of the spirit of life in Christ Jesus.</a:t>
            </a:r>
          </a:p>
          <a:p>
            <a:endParaRPr lang="en-US" dirty="0"/>
          </a:p>
          <a:p>
            <a:endParaRPr lang="en-US" dirty="0"/>
          </a:p>
        </p:txBody>
      </p:sp>
    </p:spTree>
    <p:extLst>
      <p:ext uri="{BB962C8B-B14F-4D97-AF65-F5344CB8AC3E}">
        <p14:creationId xmlns:p14="http://schemas.microsoft.com/office/powerpoint/2010/main" val="4679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9430-D0CC-43D6-AA89-D18ECCE8E78C}"/>
              </a:ext>
            </a:extLst>
          </p:cNvPr>
          <p:cNvSpPr>
            <a:spLocks noGrp="1"/>
          </p:cNvSpPr>
          <p:nvPr>
            <p:ph type="title"/>
          </p:nvPr>
        </p:nvSpPr>
        <p:spPr/>
        <p:txBody>
          <a:bodyPr/>
          <a:lstStyle/>
          <a:p>
            <a:r>
              <a:rPr lang="en-US" dirty="0"/>
              <a:t>The Last Will and Testament of the Springfield Presbyterian Church (highlights)</a:t>
            </a:r>
          </a:p>
        </p:txBody>
      </p:sp>
      <p:sp>
        <p:nvSpPr>
          <p:cNvPr id="3" name="Content Placeholder 2">
            <a:extLst>
              <a:ext uri="{FF2B5EF4-FFF2-40B4-BE49-F238E27FC236}">
                <a16:creationId xmlns:a16="http://schemas.microsoft.com/office/drawing/2014/main" id="{DF9DF338-C801-47D8-B889-197DC75EC6D7}"/>
              </a:ext>
            </a:extLst>
          </p:cNvPr>
          <p:cNvSpPr>
            <a:spLocks noGrp="1"/>
          </p:cNvSpPr>
          <p:nvPr>
            <p:ph idx="1"/>
          </p:nvPr>
        </p:nvSpPr>
        <p:spPr/>
        <p:txBody>
          <a:bodyPr>
            <a:normAutofit/>
          </a:bodyPr>
          <a:lstStyle/>
          <a:p>
            <a:r>
              <a:rPr lang="en-US" dirty="0"/>
              <a:t>We will that each particular church as a body, actuated by the same spirit, choose her own preacher, and support him by free will offering, without a written call or subscription, admit members, remove offenses; and never henceforth delegate her right of government to any man or set of men whatever.</a:t>
            </a:r>
          </a:p>
          <a:p>
            <a:r>
              <a:rPr lang="en-US" dirty="0"/>
              <a:t>We will that people henceforth take the Bible as the only sure guide to heaven; and as many as are offended with other books which stand in competition with it, may cast them into the fire if they choose, for it is better to enter into life having one book, than having many to be cast into hell.</a:t>
            </a:r>
          </a:p>
          <a:p>
            <a:endParaRPr lang="en-US" dirty="0"/>
          </a:p>
          <a:p>
            <a:endParaRPr lang="en-US" dirty="0"/>
          </a:p>
        </p:txBody>
      </p:sp>
    </p:spTree>
    <p:extLst>
      <p:ext uri="{BB962C8B-B14F-4D97-AF65-F5344CB8AC3E}">
        <p14:creationId xmlns:p14="http://schemas.microsoft.com/office/powerpoint/2010/main" val="1877102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F9CF-77E5-4607-9CE0-9846E75B9728}"/>
              </a:ext>
            </a:extLst>
          </p:cNvPr>
          <p:cNvSpPr>
            <a:spLocks noGrp="1"/>
          </p:cNvSpPr>
          <p:nvPr>
            <p:ph type="title"/>
          </p:nvPr>
        </p:nvSpPr>
        <p:spPr/>
        <p:txBody>
          <a:bodyPr/>
          <a:lstStyle/>
          <a:p>
            <a:r>
              <a:rPr lang="en-US" dirty="0"/>
              <a:t>Are You a Campbellite?</a:t>
            </a:r>
          </a:p>
        </p:txBody>
      </p:sp>
      <p:sp>
        <p:nvSpPr>
          <p:cNvPr id="3" name="Content Placeholder 2">
            <a:extLst>
              <a:ext uri="{FF2B5EF4-FFF2-40B4-BE49-F238E27FC236}">
                <a16:creationId xmlns:a16="http://schemas.microsoft.com/office/drawing/2014/main" id="{49097132-BDAA-4E58-B571-B28D5E1BC68D}"/>
              </a:ext>
            </a:extLst>
          </p:cNvPr>
          <p:cNvSpPr>
            <a:spLocks noGrp="1"/>
          </p:cNvSpPr>
          <p:nvPr>
            <p:ph idx="1"/>
          </p:nvPr>
        </p:nvSpPr>
        <p:spPr/>
        <p:txBody>
          <a:bodyPr/>
          <a:lstStyle/>
          <a:p>
            <a:r>
              <a:rPr lang="en-US" dirty="0"/>
              <a:t>Campbell Movement started 1811</a:t>
            </a:r>
          </a:p>
          <a:p>
            <a:r>
              <a:rPr lang="en-US" dirty="0"/>
              <a:t>James O’Kelly  1794</a:t>
            </a:r>
          </a:p>
          <a:p>
            <a:r>
              <a:rPr lang="en-US" dirty="0"/>
              <a:t>Dr. Abner Jones 1800</a:t>
            </a:r>
          </a:p>
          <a:p>
            <a:r>
              <a:rPr lang="en-US" dirty="0"/>
              <a:t>Barton W. Stone 1804</a:t>
            </a:r>
          </a:p>
        </p:txBody>
      </p:sp>
    </p:spTree>
    <p:extLst>
      <p:ext uri="{BB962C8B-B14F-4D97-AF65-F5344CB8AC3E}">
        <p14:creationId xmlns:p14="http://schemas.microsoft.com/office/powerpoint/2010/main" val="404236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8B2341-3D1D-4A85-9C5E-2A18B3BB4720}"/>
              </a:ext>
            </a:extLst>
          </p:cNvPr>
          <p:cNvSpPr>
            <a:spLocks noGrp="1"/>
          </p:cNvSpPr>
          <p:nvPr>
            <p:ph type="title"/>
          </p:nvPr>
        </p:nvSpPr>
        <p:spPr/>
        <p:txBody>
          <a:bodyPr/>
          <a:lstStyle/>
          <a:p>
            <a:r>
              <a:rPr lang="en-US" dirty="0"/>
              <a:t>Your Thoughts </a:t>
            </a:r>
          </a:p>
        </p:txBody>
      </p:sp>
      <p:sp>
        <p:nvSpPr>
          <p:cNvPr id="5" name="Text Placeholder 4">
            <a:extLst>
              <a:ext uri="{FF2B5EF4-FFF2-40B4-BE49-F238E27FC236}">
                <a16:creationId xmlns:a16="http://schemas.microsoft.com/office/drawing/2014/main" id="{3C5792CF-B3D8-4F0D-8368-DAC103C53C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4920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D0832-F65A-43D2-819C-8D498CF074AC}"/>
              </a:ext>
            </a:extLst>
          </p:cNvPr>
          <p:cNvSpPr>
            <a:spLocks noGrp="1"/>
          </p:cNvSpPr>
          <p:nvPr>
            <p:ph type="title"/>
          </p:nvPr>
        </p:nvSpPr>
        <p:spPr>
          <a:xfrm>
            <a:off x="1218883" y="431800"/>
            <a:ext cx="9751060" cy="1168400"/>
          </a:xfrm>
        </p:spPr>
        <p:txBody>
          <a:bodyPr anchor="b">
            <a:normAutofit/>
          </a:bodyPr>
          <a:lstStyle/>
          <a:p>
            <a:r>
              <a:rPr lang="en-US" dirty="0"/>
              <a:t>Martin Luther 1483-1546</a:t>
            </a:r>
          </a:p>
        </p:txBody>
      </p:sp>
      <p:pic>
        <p:nvPicPr>
          <p:cNvPr id="8" name="Content Placeholder 7" descr="A person in a robe holding a book&#10;&#10;Description automatically generated with low confidence">
            <a:extLst>
              <a:ext uri="{FF2B5EF4-FFF2-40B4-BE49-F238E27FC236}">
                <a16:creationId xmlns:a16="http://schemas.microsoft.com/office/drawing/2014/main" id="{253C6004-EF26-4202-B9DD-FF714876F85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28141" y="1803400"/>
            <a:ext cx="3155439" cy="4267200"/>
          </a:xfrm>
          <a:noFill/>
        </p:spPr>
      </p:pic>
      <p:sp>
        <p:nvSpPr>
          <p:cNvPr id="13" name="Content Placeholder 3">
            <a:extLst>
              <a:ext uri="{FF2B5EF4-FFF2-40B4-BE49-F238E27FC236}">
                <a16:creationId xmlns:a16="http://schemas.microsoft.com/office/drawing/2014/main" id="{D47670AC-3EA0-47D7-9D43-A9017F047FAF}"/>
              </a:ext>
            </a:extLst>
          </p:cNvPr>
          <p:cNvSpPr>
            <a:spLocks noGrp="1"/>
          </p:cNvSpPr>
          <p:nvPr>
            <p:ph sz="half" idx="2"/>
          </p:nvPr>
        </p:nvSpPr>
        <p:spPr>
          <a:xfrm>
            <a:off x="6195986" y="1803400"/>
            <a:ext cx="4773956" cy="4749800"/>
          </a:xfrm>
        </p:spPr>
        <p:txBody>
          <a:bodyPr>
            <a:normAutofit lnSpcReduction="10000"/>
          </a:bodyPr>
          <a:lstStyle/>
          <a:p>
            <a:r>
              <a:rPr lang="en-US" dirty="0"/>
              <a:t>Born 1483 in Eisleben Germany</a:t>
            </a:r>
          </a:p>
          <a:p>
            <a:r>
              <a:rPr lang="en-US" dirty="0"/>
              <a:t>1501 University of Erfurt</a:t>
            </a:r>
          </a:p>
          <a:p>
            <a:r>
              <a:rPr lang="en-US" dirty="0"/>
              <a:t>Lightning-fast life change</a:t>
            </a:r>
          </a:p>
          <a:p>
            <a:r>
              <a:rPr lang="en-US" dirty="0"/>
              <a:t>1505 Monk</a:t>
            </a:r>
          </a:p>
          <a:p>
            <a:r>
              <a:rPr lang="en-US" dirty="0"/>
              <a:t>1507 Priest</a:t>
            </a:r>
          </a:p>
          <a:p>
            <a:r>
              <a:rPr lang="en-US" dirty="0"/>
              <a:t>1508 Professor of Philosophy at the University of Wittenberg</a:t>
            </a:r>
          </a:p>
          <a:p>
            <a:r>
              <a:rPr lang="en-US" dirty="0"/>
              <a:t>1510-1511 Change of heart for Catholic Church</a:t>
            </a:r>
          </a:p>
          <a:p>
            <a:r>
              <a:rPr lang="en-US" dirty="0"/>
              <a:t>1512 Doctorate of Divinity</a:t>
            </a:r>
          </a:p>
          <a:p>
            <a:endParaRPr lang="en-US" dirty="0"/>
          </a:p>
        </p:txBody>
      </p:sp>
    </p:spTree>
    <p:extLst>
      <p:ext uri="{BB962C8B-B14F-4D97-AF65-F5344CB8AC3E}">
        <p14:creationId xmlns:p14="http://schemas.microsoft.com/office/powerpoint/2010/main" val="417388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B283F1-14E5-4594-BA5B-E9C972CE070D}"/>
              </a:ext>
            </a:extLst>
          </p:cNvPr>
          <p:cNvSpPr>
            <a:spLocks noGrp="1"/>
          </p:cNvSpPr>
          <p:nvPr>
            <p:ph type="title"/>
          </p:nvPr>
        </p:nvSpPr>
        <p:spPr/>
        <p:txBody>
          <a:bodyPr/>
          <a:lstStyle/>
          <a:p>
            <a:r>
              <a:rPr lang="en-US" dirty="0"/>
              <a:t>Martin Luther’s Church</a:t>
            </a:r>
          </a:p>
        </p:txBody>
      </p:sp>
      <p:sp>
        <p:nvSpPr>
          <p:cNvPr id="5" name="Content Placeholder 4">
            <a:extLst>
              <a:ext uri="{FF2B5EF4-FFF2-40B4-BE49-F238E27FC236}">
                <a16:creationId xmlns:a16="http://schemas.microsoft.com/office/drawing/2014/main" id="{E553E70C-4F5C-412E-B70A-3F084EB1D792}"/>
              </a:ext>
            </a:extLst>
          </p:cNvPr>
          <p:cNvSpPr>
            <a:spLocks noGrp="1"/>
          </p:cNvSpPr>
          <p:nvPr>
            <p:ph idx="1"/>
          </p:nvPr>
        </p:nvSpPr>
        <p:spPr/>
        <p:txBody>
          <a:bodyPr/>
          <a:lstStyle/>
          <a:p>
            <a:r>
              <a:rPr lang="en-US" dirty="0"/>
              <a:t>Translations included teachings of his opinions </a:t>
            </a:r>
          </a:p>
          <a:p>
            <a:r>
              <a:rPr lang="en-US" dirty="0"/>
              <a:t>Watered down Catholic Church organization</a:t>
            </a:r>
          </a:p>
          <a:p>
            <a:r>
              <a:rPr lang="en-US" dirty="0"/>
              <a:t>German Mass</a:t>
            </a:r>
          </a:p>
          <a:p>
            <a:r>
              <a:rPr lang="en-US" dirty="0"/>
              <a:t>Consubstantiation</a:t>
            </a:r>
          </a:p>
          <a:p>
            <a:r>
              <a:rPr lang="en-US" dirty="0"/>
              <a:t>Faith only doctrine</a:t>
            </a:r>
          </a:p>
          <a:p>
            <a:r>
              <a:rPr lang="en-US" dirty="0"/>
              <a:t>Forgiveness of Sins</a:t>
            </a:r>
          </a:p>
          <a:p>
            <a:r>
              <a:rPr lang="en-US" dirty="0"/>
              <a:t>Infant baptism </a:t>
            </a:r>
          </a:p>
          <a:p>
            <a:endParaRPr lang="en-US" dirty="0"/>
          </a:p>
        </p:txBody>
      </p:sp>
    </p:spTree>
    <p:extLst>
      <p:ext uri="{BB962C8B-B14F-4D97-AF65-F5344CB8AC3E}">
        <p14:creationId xmlns:p14="http://schemas.microsoft.com/office/powerpoint/2010/main" val="293004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1C94E2-B61C-4A10-A504-14C6046B64A8}"/>
              </a:ext>
            </a:extLst>
          </p:cNvPr>
          <p:cNvSpPr>
            <a:spLocks noGrp="1"/>
          </p:cNvSpPr>
          <p:nvPr>
            <p:ph type="title"/>
          </p:nvPr>
        </p:nvSpPr>
        <p:spPr/>
        <p:txBody>
          <a:bodyPr/>
          <a:lstStyle/>
          <a:p>
            <a:r>
              <a:rPr lang="en-US" dirty="0"/>
              <a:t>John Calvin (1509-1564)</a:t>
            </a:r>
          </a:p>
        </p:txBody>
      </p:sp>
      <p:sp>
        <p:nvSpPr>
          <p:cNvPr id="5" name="Content Placeholder 4">
            <a:extLst>
              <a:ext uri="{FF2B5EF4-FFF2-40B4-BE49-F238E27FC236}">
                <a16:creationId xmlns:a16="http://schemas.microsoft.com/office/drawing/2014/main" id="{392FE53D-CDDD-4CCF-BC0B-3E5428E8D7AD}"/>
              </a:ext>
            </a:extLst>
          </p:cNvPr>
          <p:cNvSpPr>
            <a:spLocks noGrp="1"/>
          </p:cNvSpPr>
          <p:nvPr>
            <p:ph sz="half" idx="1"/>
          </p:nvPr>
        </p:nvSpPr>
        <p:spPr/>
        <p:txBody>
          <a:bodyPr>
            <a:normAutofit fontScale="92500" lnSpcReduction="20000"/>
          </a:bodyPr>
          <a:lstStyle/>
          <a:p>
            <a:r>
              <a:rPr lang="en-US" dirty="0"/>
              <a:t>Born 1509 in Noyon, France </a:t>
            </a:r>
          </a:p>
          <a:p>
            <a:r>
              <a:rPr lang="en-US" dirty="0"/>
              <a:t>1523 University of Paris</a:t>
            </a:r>
          </a:p>
          <a:p>
            <a:r>
              <a:rPr lang="en-US" dirty="0"/>
              <a:t>1529 University of Bourges</a:t>
            </a:r>
          </a:p>
          <a:p>
            <a:r>
              <a:rPr lang="en-US" dirty="0"/>
              <a:t>1534 adopted ideas of Reform</a:t>
            </a:r>
          </a:p>
          <a:p>
            <a:r>
              <a:rPr lang="en-US" dirty="0"/>
              <a:t>1536-1559 The Institutes of the Christian Religion</a:t>
            </a:r>
          </a:p>
          <a:p>
            <a:r>
              <a:rPr lang="en-US" dirty="0"/>
              <a:t>1536 Geneva, Switzerland</a:t>
            </a:r>
          </a:p>
          <a:p>
            <a:r>
              <a:rPr lang="en-US" dirty="0"/>
              <a:t>1538 Thrown out of Switzerland</a:t>
            </a:r>
          </a:p>
          <a:p>
            <a:r>
              <a:rPr lang="en-US" dirty="0"/>
              <a:t>1541 Invited back to preach in Switzerland</a:t>
            </a:r>
          </a:p>
          <a:p>
            <a:endParaRPr lang="en-US" dirty="0"/>
          </a:p>
        </p:txBody>
      </p:sp>
      <p:sp>
        <p:nvSpPr>
          <p:cNvPr id="8" name="Content Placeholder 7">
            <a:extLst>
              <a:ext uri="{FF2B5EF4-FFF2-40B4-BE49-F238E27FC236}">
                <a16:creationId xmlns:a16="http://schemas.microsoft.com/office/drawing/2014/main" id="{19E54EA3-674C-446D-B901-407A52E0A2AF}"/>
              </a:ext>
            </a:extLst>
          </p:cNvPr>
          <p:cNvSpPr>
            <a:spLocks noGrp="1"/>
          </p:cNvSpPr>
          <p:nvPr>
            <p:ph sz="half" idx="2"/>
          </p:nvPr>
        </p:nvSpPr>
        <p:spPr/>
        <p:txBody>
          <a:bodyPr>
            <a:normAutofit fontScale="92500" lnSpcReduction="20000"/>
          </a:bodyPr>
          <a:lstStyle/>
          <a:p>
            <a:endParaRPr lang="en-US"/>
          </a:p>
        </p:txBody>
      </p:sp>
      <p:pic>
        <p:nvPicPr>
          <p:cNvPr id="7" name="Picture 6" descr="A person with a long beard and a hat&#10;&#10;Description automatically generated with low confidence">
            <a:extLst>
              <a:ext uri="{FF2B5EF4-FFF2-40B4-BE49-F238E27FC236}">
                <a16:creationId xmlns:a16="http://schemas.microsoft.com/office/drawing/2014/main" id="{34FB0BFC-634C-46D0-8923-00AA8BD6B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5986" y="1793875"/>
            <a:ext cx="4773956" cy="4318026"/>
          </a:xfrm>
          <a:prstGeom prst="rect">
            <a:avLst/>
          </a:prstGeom>
        </p:spPr>
      </p:pic>
    </p:spTree>
    <p:extLst>
      <p:ext uri="{BB962C8B-B14F-4D97-AF65-F5344CB8AC3E}">
        <p14:creationId xmlns:p14="http://schemas.microsoft.com/office/powerpoint/2010/main" val="95070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8B2341-3D1D-4A85-9C5E-2A18B3BB4720}"/>
              </a:ext>
            </a:extLst>
          </p:cNvPr>
          <p:cNvSpPr>
            <a:spLocks noGrp="1"/>
          </p:cNvSpPr>
          <p:nvPr>
            <p:ph type="title"/>
          </p:nvPr>
        </p:nvSpPr>
        <p:spPr/>
        <p:txBody>
          <a:bodyPr>
            <a:normAutofit/>
          </a:bodyPr>
          <a:lstStyle/>
          <a:p>
            <a:r>
              <a:rPr lang="en-US" dirty="0"/>
              <a:t>What is the number one teaching most Christians know about John Calvin?</a:t>
            </a:r>
          </a:p>
        </p:txBody>
      </p:sp>
      <p:sp>
        <p:nvSpPr>
          <p:cNvPr id="5" name="Text Placeholder 4">
            <a:extLst>
              <a:ext uri="{FF2B5EF4-FFF2-40B4-BE49-F238E27FC236}">
                <a16:creationId xmlns:a16="http://schemas.microsoft.com/office/drawing/2014/main" id="{3C5792CF-B3D8-4F0D-8368-DAC103C53C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743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8B2341-3D1D-4A85-9C5E-2A18B3BB4720}"/>
              </a:ext>
            </a:extLst>
          </p:cNvPr>
          <p:cNvSpPr>
            <a:spLocks noGrp="1"/>
          </p:cNvSpPr>
          <p:nvPr>
            <p:ph type="title"/>
          </p:nvPr>
        </p:nvSpPr>
        <p:spPr/>
        <p:txBody>
          <a:bodyPr>
            <a:normAutofit/>
          </a:bodyPr>
          <a:lstStyle/>
          <a:p>
            <a:r>
              <a:rPr lang="en-US" dirty="0"/>
              <a:t>What is the number one teaching most Christians know about John Calvin?</a:t>
            </a:r>
          </a:p>
        </p:txBody>
      </p:sp>
      <p:sp>
        <p:nvSpPr>
          <p:cNvPr id="5" name="Text Placeholder 4">
            <a:extLst>
              <a:ext uri="{FF2B5EF4-FFF2-40B4-BE49-F238E27FC236}">
                <a16:creationId xmlns:a16="http://schemas.microsoft.com/office/drawing/2014/main" id="{3C5792CF-B3D8-4F0D-8368-DAC103C53C4F}"/>
              </a:ext>
            </a:extLst>
          </p:cNvPr>
          <p:cNvSpPr>
            <a:spLocks noGrp="1"/>
          </p:cNvSpPr>
          <p:nvPr>
            <p:ph type="body" idx="1"/>
          </p:nvPr>
        </p:nvSpPr>
        <p:spPr/>
        <p:txBody>
          <a:bodyPr/>
          <a:lstStyle/>
          <a:p>
            <a:r>
              <a:rPr lang="en-US" dirty="0" err="1"/>
              <a:t>T.u.l.i.p</a:t>
            </a:r>
            <a:r>
              <a:rPr lang="en-US" dirty="0"/>
              <a:t>.</a:t>
            </a:r>
          </a:p>
        </p:txBody>
      </p:sp>
    </p:spTree>
    <p:extLst>
      <p:ext uri="{BB962C8B-B14F-4D97-AF65-F5344CB8AC3E}">
        <p14:creationId xmlns:p14="http://schemas.microsoft.com/office/powerpoint/2010/main" val="376882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107C-797A-455B-BC2B-3111288C08E6}"/>
              </a:ext>
            </a:extLst>
          </p:cNvPr>
          <p:cNvSpPr>
            <a:spLocks noGrp="1"/>
          </p:cNvSpPr>
          <p:nvPr>
            <p:ph type="title"/>
          </p:nvPr>
        </p:nvSpPr>
        <p:spPr>
          <a:xfrm>
            <a:off x="1218883" y="431800"/>
            <a:ext cx="9751060" cy="1168400"/>
          </a:xfrm>
        </p:spPr>
        <p:txBody>
          <a:bodyPr anchor="b">
            <a:normAutofit/>
          </a:bodyPr>
          <a:lstStyle/>
          <a:p>
            <a:r>
              <a:rPr lang="en-US" dirty="0"/>
              <a:t>John Calvin’ System of theology (T.U.L.I.P.)</a:t>
            </a:r>
          </a:p>
        </p:txBody>
      </p:sp>
      <p:pic>
        <p:nvPicPr>
          <p:cNvPr id="6" name="Picture 5" descr="Orange-red tulips in front of a dark gray background">
            <a:extLst>
              <a:ext uri="{FF2B5EF4-FFF2-40B4-BE49-F238E27FC236}">
                <a16:creationId xmlns:a16="http://schemas.microsoft.com/office/drawing/2014/main" id="{2E90A5FA-0A0E-4984-916C-664D053B3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3618" y="1803400"/>
            <a:ext cx="6392810" cy="4267201"/>
          </a:xfrm>
          <a:prstGeom prst="rect">
            <a:avLst/>
          </a:prstGeom>
          <a:noFill/>
        </p:spPr>
      </p:pic>
      <p:sp>
        <p:nvSpPr>
          <p:cNvPr id="3" name="Content Placeholder 2">
            <a:extLst>
              <a:ext uri="{FF2B5EF4-FFF2-40B4-BE49-F238E27FC236}">
                <a16:creationId xmlns:a16="http://schemas.microsoft.com/office/drawing/2014/main" id="{0DCD30A2-2FFE-499E-AB34-61272A13BD8C}"/>
              </a:ext>
            </a:extLst>
          </p:cNvPr>
          <p:cNvSpPr>
            <a:spLocks noGrp="1"/>
          </p:cNvSpPr>
          <p:nvPr>
            <p:ph type="body" sz="half" idx="2"/>
          </p:nvPr>
        </p:nvSpPr>
        <p:spPr>
          <a:xfrm>
            <a:off x="8125883" y="1803400"/>
            <a:ext cx="2844060" cy="4267201"/>
          </a:xfrm>
        </p:spPr>
        <p:txBody>
          <a:bodyPr>
            <a:normAutofit/>
          </a:bodyPr>
          <a:lstStyle/>
          <a:p>
            <a:r>
              <a:rPr lang="en-US"/>
              <a:t>Total </a:t>
            </a:r>
            <a:r>
              <a:rPr lang="en-US" dirty="0"/>
              <a:t>Hereditary Depravity </a:t>
            </a:r>
          </a:p>
          <a:p>
            <a:r>
              <a:rPr lang="en-US"/>
              <a:t>Unconditional </a:t>
            </a:r>
            <a:r>
              <a:rPr lang="en-US" dirty="0"/>
              <a:t>Election</a:t>
            </a:r>
          </a:p>
          <a:p>
            <a:r>
              <a:rPr lang="en-US"/>
              <a:t>Limited </a:t>
            </a:r>
            <a:r>
              <a:rPr lang="en-US" dirty="0"/>
              <a:t>Atonement </a:t>
            </a:r>
          </a:p>
          <a:p>
            <a:r>
              <a:rPr lang="en-US"/>
              <a:t>Irresistible </a:t>
            </a:r>
            <a:r>
              <a:rPr lang="en-US" dirty="0"/>
              <a:t>Grace</a:t>
            </a:r>
          </a:p>
          <a:p>
            <a:r>
              <a:rPr lang="en-US"/>
              <a:t>Perseverance </a:t>
            </a:r>
            <a:r>
              <a:rPr lang="en-US" dirty="0"/>
              <a:t>of the Saints</a:t>
            </a:r>
          </a:p>
        </p:txBody>
      </p:sp>
    </p:spTree>
    <p:extLst>
      <p:ext uri="{BB962C8B-B14F-4D97-AF65-F5344CB8AC3E}">
        <p14:creationId xmlns:p14="http://schemas.microsoft.com/office/powerpoint/2010/main" val="301037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TF02801059.potx" id="{C5FD5170-17AC-4815-968A-FDC1AAB6E99D}" vid="{74C691A5-1550-4555-B870-169F3443F41D}"/>
    </a:ext>
  </a:extLst>
</a:theme>
</file>

<file path=ppt/theme/theme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80E12-3BE9-4746-820E-FFB249F467F2}">
  <ds:schemaRefs>
    <ds:schemaRef ds:uri="http://schemas.microsoft.com/office/2006/documentManagement/type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D003AC8-209A-4321-A17C-1B7A20643390}">
  <ds:schemaRefs>
    <ds:schemaRef ds:uri="http://schemas.microsoft.com/sharepoint/v3/contenttype/forms"/>
  </ds:schemaRefs>
</ds:datastoreItem>
</file>

<file path=customXml/itemProps3.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Classic book education presentation (widescreen)</Template>
  <TotalTime>3966</TotalTime>
  <Words>1050</Words>
  <Application>Microsoft Office PowerPoint</Application>
  <PresentationFormat>Custom</PresentationFormat>
  <Paragraphs>142</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Constantia</vt:lpstr>
      <vt:lpstr>Books Classic 16x9</vt:lpstr>
      <vt:lpstr>Church History</vt:lpstr>
      <vt:lpstr>Reformation</vt:lpstr>
      <vt:lpstr>Reformation (15th - 16th  Century)</vt:lpstr>
      <vt:lpstr>Martin Luther 1483-1546</vt:lpstr>
      <vt:lpstr>Martin Luther’s Church</vt:lpstr>
      <vt:lpstr>John Calvin (1509-1564)</vt:lpstr>
      <vt:lpstr>What is the number one teaching most Christians know about John Calvin?</vt:lpstr>
      <vt:lpstr>What is the number one teaching most Christians know about John Calvin?</vt:lpstr>
      <vt:lpstr>John Calvin’ System of theology (T.U.L.I.P.)</vt:lpstr>
      <vt:lpstr>John Calvin’s Complete Uniformity Plan</vt:lpstr>
      <vt:lpstr>John Calvin’s Complete Uniformity Plan</vt:lpstr>
      <vt:lpstr>Your Thoughts </vt:lpstr>
      <vt:lpstr>Restoration (18th - 19th  Century)</vt:lpstr>
      <vt:lpstr>Restoration</vt:lpstr>
      <vt:lpstr>Briefly Mentioned Religious Groups</vt:lpstr>
      <vt:lpstr>Briefly Mentioned Religious Groups</vt:lpstr>
      <vt:lpstr>Briefly Mentioned Religious Groups</vt:lpstr>
      <vt:lpstr>PowerPoint Presentation</vt:lpstr>
      <vt:lpstr>Revolutionary War </vt:lpstr>
      <vt:lpstr>Causes of the Restoration Movement</vt:lpstr>
      <vt:lpstr>Causes of the Restoration Movement</vt:lpstr>
      <vt:lpstr>Causes of the Restoration Movement</vt:lpstr>
      <vt:lpstr>Causes of the Restoration Movement</vt:lpstr>
      <vt:lpstr>Causes of the Restoration Movement</vt:lpstr>
      <vt:lpstr>The Principles for the Restoration Movement </vt:lpstr>
      <vt:lpstr>Are you a Campbellite?</vt:lpstr>
      <vt:lpstr>James O’Kelly 1735-1826 </vt:lpstr>
      <vt:lpstr>James O’Kelly 1735-1826 </vt:lpstr>
      <vt:lpstr>Dr. Abner Jones 1772-1841</vt:lpstr>
      <vt:lpstr>Barton W. Stone 1772-1844</vt:lpstr>
      <vt:lpstr>The Last Will and Testament of the Springfield Presbyterian Church (highlights)</vt:lpstr>
      <vt:lpstr>The Last Will and Testament of the Springfield Presbyterian Church (highlights)</vt:lpstr>
      <vt:lpstr>Are You a Campbellite?</vt:lpstr>
      <vt:lpstr>Your Thoughts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History</dc:title>
  <dc:creator>Adam Clark</dc:creator>
  <cp:lastModifiedBy>Adam Clark</cp:lastModifiedBy>
  <cp:revision>29</cp:revision>
  <dcterms:created xsi:type="dcterms:W3CDTF">2022-01-12T17:32:22Z</dcterms:created>
  <dcterms:modified xsi:type="dcterms:W3CDTF">2022-03-16T21:47:19Z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