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49"/>
  </p:notesMasterIdLst>
  <p:handoutMasterIdLst>
    <p:handoutMasterId r:id="rId50"/>
  </p:handoutMasterIdLst>
  <p:sldIdLst>
    <p:sldId id="267" r:id="rId5"/>
    <p:sldId id="352" r:id="rId6"/>
    <p:sldId id="426" r:id="rId7"/>
    <p:sldId id="421" r:id="rId8"/>
    <p:sldId id="440" r:id="rId9"/>
    <p:sldId id="447" r:id="rId10"/>
    <p:sldId id="449" r:id="rId11"/>
    <p:sldId id="450" r:id="rId12"/>
    <p:sldId id="451" r:id="rId13"/>
    <p:sldId id="453" r:id="rId14"/>
    <p:sldId id="452" r:id="rId15"/>
    <p:sldId id="455" r:id="rId16"/>
    <p:sldId id="454" r:id="rId17"/>
    <p:sldId id="456" r:id="rId18"/>
    <p:sldId id="457" r:id="rId19"/>
    <p:sldId id="458" r:id="rId20"/>
    <p:sldId id="460" r:id="rId21"/>
    <p:sldId id="459" r:id="rId22"/>
    <p:sldId id="461" r:id="rId23"/>
    <p:sldId id="462" r:id="rId24"/>
    <p:sldId id="464" r:id="rId25"/>
    <p:sldId id="463" r:id="rId26"/>
    <p:sldId id="466" r:id="rId27"/>
    <p:sldId id="467" r:id="rId28"/>
    <p:sldId id="468" r:id="rId29"/>
    <p:sldId id="465" r:id="rId30"/>
    <p:sldId id="469" r:id="rId31"/>
    <p:sldId id="470" r:id="rId32"/>
    <p:sldId id="471" r:id="rId33"/>
    <p:sldId id="472" r:id="rId34"/>
    <p:sldId id="473" r:id="rId35"/>
    <p:sldId id="474" r:id="rId36"/>
    <p:sldId id="475" r:id="rId37"/>
    <p:sldId id="476" r:id="rId38"/>
    <p:sldId id="477" r:id="rId39"/>
    <p:sldId id="478" r:id="rId40"/>
    <p:sldId id="479" r:id="rId41"/>
    <p:sldId id="480" r:id="rId42"/>
    <p:sldId id="481" r:id="rId43"/>
    <p:sldId id="482" r:id="rId44"/>
    <p:sldId id="483" r:id="rId45"/>
    <p:sldId id="484" r:id="rId46"/>
    <p:sldId id="485" r:id="rId47"/>
    <p:sldId id="486" r:id="rId4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F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53DA6-D1EC-4ED3-AF3A-0723DBC7012B}" v="22" dt="2022-03-02T21:07:59.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99" autoAdjust="0"/>
  </p:normalViewPr>
  <p:slideViewPr>
    <p:cSldViewPr>
      <p:cViewPr varScale="1">
        <p:scale>
          <a:sx n="47" d="100"/>
          <a:sy n="47" d="100"/>
        </p:scale>
        <p:origin x="58" y="89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lark" userId="c60ea259d2e9f9db" providerId="LiveId" clId="{F6653DA6-D1EC-4ED3-AF3A-0723DBC7012B}"/>
    <pc:docChg chg="undo custSel addSld delSld modSld sldOrd">
      <pc:chgData name="Adam Clark" userId="c60ea259d2e9f9db" providerId="LiveId" clId="{F6653DA6-D1EC-4ED3-AF3A-0723DBC7012B}" dt="2022-03-02T21:49:30.195" v="2398" actId="20577"/>
      <pc:docMkLst>
        <pc:docMk/>
      </pc:docMkLst>
      <pc:sldChg chg="modSp mod">
        <pc:chgData name="Adam Clark" userId="c60ea259d2e9f9db" providerId="LiveId" clId="{F6653DA6-D1EC-4ED3-AF3A-0723DBC7012B}" dt="2022-03-02T17:56:28.353" v="69" actId="20577"/>
        <pc:sldMkLst>
          <pc:docMk/>
          <pc:sldMk cId="1592574738" sldId="352"/>
        </pc:sldMkLst>
        <pc:spChg chg="mod">
          <ac:chgData name="Adam Clark" userId="c60ea259d2e9f9db" providerId="LiveId" clId="{F6653DA6-D1EC-4ED3-AF3A-0723DBC7012B}" dt="2022-03-02T17:56:28.353" v="69" actId="20577"/>
          <ac:spMkLst>
            <pc:docMk/>
            <pc:sldMk cId="1592574738" sldId="352"/>
            <ac:spMk id="2" creationId="{00000000-0000-0000-0000-000000000000}"/>
          </ac:spMkLst>
        </pc:spChg>
      </pc:sldChg>
      <pc:sldChg chg="del">
        <pc:chgData name="Adam Clark" userId="c60ea259d2e9f9db" providerId="LiveId" clId="{F6653DA6-D1EC-4ED3-AF3A-0723DBC7012B}" dt="2022-03-02T17:48:31.265" v="1" actId="2696"/>
        <pc:sldMkLst>
          <pc:docMk/>
          <pc:sldMk cId="3688619578" sldId="411"/>
        </pc:sldMkLst>
      </pc:sldChg>
      <pc:sldChg chg="del">
        <pc:chgData name="Adam Clark" userId="c60ea259d2e9f9db" providerId="LiveId" clId="{F6653DA6-D1EC-4ED3-AF3A-0723DBC7012B}" dt="2022-03-02T17:47:43.474" v="0" actId="2696"/>
        <pc:sldMkLst>
          <pc:docMk/>
          <pc:sldMk cId="1273839715" sldId="412"/>
        </pc:sldMkLst>
      </pc:sldChg>
      <pc:sldChg chg="del">
        <pc:chgData name="Adam Clark" userId="c60ea259d2e9f9db" providerId="LiveId" clId="{F6653DA6-D1EC-4ED3-AF3A-0723DBC7012B}" dt="2022-03-02T17:48:31.265" v="1" actId="2696"/>
        <pc:sldMkLst>
          <pc:docMk/>
          <pc:sldMk cId="801122730" sldId="413"/>
        </pc:sldMkLst>
      </pc:sldChg>
      <pc:sldChg chg="del">
        <pc:chgData name="Adam Clark" userId="c60ea259d2e9f9db" providerId="LiveId" clId="{F6653DA6-D1EC-4ED3-AF3A-0723DBC7012B}" dt="2022-03-02T17:48:31.265" v="1" actId="2696"/>
        <pc:sldMkLst>
          <pc:docMk/>
          <pc:sldMk cId="2007752839" sldId="415"/>
        </pc:sldMkLst>
      </pc:sldChg>
      <pc:sldChg chg="del">
        <pc:chgData name="Adam Clark" userId="c60ea259d2e9f9db" providerId="LiveId" clId="{F6653DA6-D1EC-4ED3-AF3A-0723DBC7012B}" dt="2022-03-02T17:48:31.265" v="1" actId="2696"/>
        <pc:sldMkLst>
          <pc:docMk/>
          <pc:sldMk cId="2128841702" sldId="416"/>
        </pc:sldMkLst>
      </pc:sldChg>
      <pc:sldChg chg="del">
        <pc:chgData name="Adam Clark" userId="c60ea259d2e9f9db" providerId="LiveId" clId="{F6653DA6-D1EC-4ED3-AF3A-0723DBC7012B}" dt="2022-03-02T17:48:31.265" v="1" actId="2696"/>
        <pc:sldMkLst>
          <pc:docMk/>
          <pc:sldMk cId="101410654" sldId="417"/>
        </pc:sldMkLst>
      </pc:sldChg>
      <pc:sldChg chg="del">
        <pc:chgData name="Adam Clark" userId="c60ea259d2e9f9db" providerId="LiveId" clId="{F6653DA6-D1EC-4ED3-AF3A-0723DBC7012B}" dt="2022-03-02T17:48:31.265" v="1" actId="2696"/>
        <pc:sldMkLst>
          <pc:docMk/>
          <pc:sldMk cId="3997998978" sldId="418"/>
        </pc:sldMkLst>
      </pc:sldChg>
      <pc:sldChg chg="del">
        <pc:chgData name="Adam Clark" userId="c60ea259d2e9f9db" providerId="LiveId" clId="{F6653DA6-D1EC-4ED3-AF3A-0723DBC7012B}" dt="2022-03-02T17:48:31.265" v="1" actId="2696"/>
        <pc:sldMkLst>
          <pc:docMk/>
          <pc:sldMk cId="957937943" sldId="419"/>
        </pc:sldMkLst>
      </pc:sldChg>
      <pc:sldChg chg="del">
        <pc:chgData name="Adam Clark" userId="c60ea259d2e9f9db" providerId="LiveId" clId="{F6653DA6-D1EC-4ED3-AF3A-0723DBC7012B}" dt="2022-03-02T17:48:31.265" v="1" actId="2696"/>
        <pc:sldMkLst>
          <pc:docMk/>
          <pc:sldMk cId="3921947037" sldId="420"/>
        </pc:sldMkLst>
      </pc:sldChg>
      <pc:sldChg chg="del">
        <pc:chgData name="Adam Clark" userId="c60ea259d2e9f9db" providerId="LiveId" clId="{F6653DA6-D1EC-4ED3-AF3A-0723DBC7012B}" dt="2022-03-02T17:47:43.474" v="0" actId="2696"/>
        <pc:sldMkLst>
          <pc:docMk/>
          <pc:sldMk cId="2231636369" sldId="422"/>
        </pc:sldMkLst>
      </pc:sldChg>
      <pc:sldChg chg="del">
        <pc:chgData name="Adam Clark" userId="c60ea259d2e9f9db" providerId="LiveId" clId="{F6653DA6-D1EC-4ED3-AF3A-0723DBC7012B}" dt="2022-03-02T17:47:43.474" v="0" actId="2696"/>
        <pc:sldMkLst>
          <pc:docMk/>
          <pc:sldMk cId="3014300037" sldId="423"/>
        </pc:sldMkLst>
      </pc:sldChg>
      <pc:sldChg chg="del">
        <pc:chgData name="Adam Clark" userId="c60ea259d2e9f9db" providerId="LiveId" clId="{F6653DA6-D1EC-4ED3-AF3A-0723DBC7012B}" dt="2022-03-02T17:47:43.474" v="0" actId="2696"/>
        <pc:sldMkLst>
          <pc:docMk/>
          <pc:sldMk cId="1569902660" sldId="424"/>
        </pc:sldMkLst>
      </pc:sldChg>
      <pc:sldChg chg="del">
        <pc:chgData name="Adam Clark" userId="c60ea259d2e9f9db" providerId="LiveId" clId="{F6653DA6-D1EC-4ED3-AF3A-0723DBC7012B}" dt="2022-03-02T17:47:43.474" v="0" actId="2696"/>
        <pc:sldMkLst>
          <pc:docMk/>
          <pc:sldMk cId="4042728648" sldId="425"/>
        </pc:sldMkLst>
      </pc:sldChg>
      <pc:sldChg chg="del">
        <pc:chgData name="Adam Clark" userId="c60ea259d2e9f9db" providerId="LiveId" clId="{F6653DA6-D1EC-4ED3-AF3A-0723DBC7012B}" dt="2022-03-02T17:47:43.474" v="0" actId="2696"/>
        <pc:sldMkLst>
          <pc:docMk/>
          <pc:sldMk cId="1035157946" sldId="427"/>
        </pc:sldMkLst>
      </pc:sldChg>
      <pc:sldChg chg="del">
        <pc:chgData name="Adam Clark" userId="c60ea259d2e9f9db" providerId="LiveId" clId="{F6653DA6-D1EC-4ED3-AF3A-0723DBC7012B}" dt="2022-03-02T17:48:31.265" v="1" actId="2696"/>
        <pc:sldMkLst>
          <pc:docMk/>
          <pc:sldMk cId="2396685893" sldId="428"/>
        </pc:sldMkLst>
      </pc:sldChg>
      <pc:sldChg chg="del">
        <pc:chgData name="Adam Clark" userId="c60ea259d2e9f9db" providerId="LiveId" clId="{F6653DA6-D1EC-4ED3-AF3A-0723DBC7012B}" dt="2022-03-02T17:48:31.265" v="1" actId="2696"/>
        <pc:sldMkLst>
          <pc:docMk/>
          <pc:sldMk cId="116697961" sldId="429"/>
        </pc:sldMkLst>
      </pc:sldChg>
      <pc:sldChg chg="del">
        <pc:chgData name="Adam Clark" userId="c60ea259d2e9f9db" providerId="LiveId" clId="{F6653DA6-D1EC-4ED3-AF3A-0723DBC7012B}" dt="2022-03-02T17:48:31.265" v="1" actId="2696"/>
        <pc:sldMkLst>
          <pc:docMk/>
          <pc:sldMk cId="3171167554" sldId="430"/>
        </pc:sldMkLst>
      </pc:sldChg>
      <pc:sldChg chg="del">
        <pc:chgData name="Adam Clark" userId="c60ea259d2e9f9db" providerId="LiveId" clId="{F6653DA6-D1EC-4ED3-AF3A-0723DBC7012B}" dt="2022-03-02T17:48:31.265" v="1" actId="2696"/>
        <pc:sldMkLst>
          <pc:docMk/>
          <pc:sldMk cId="946222726" sldId="431"/>
        </pc:sldMkLst>
      </pc:sldChg>
      <pc:sldChg chg="del">
        <pc:chgData name="Adam Clark" userId="c60ea259d2e9f9db" providerId="LiveId" clId="{F6653DA6-D1EC-4ED3-AF3A-0723DBC7012B}" dt="2022-03-02T17:48:31.265" v="1" actId="2696"/>
        <pc:sldMkLst>
          <pc:docMk/>
          <pc:sldMk cId="1207542554" sldId="434"/>
        </pc:sldMkLst>
      </pc:sldChg>
      <pc:sldChg chg="del">
        <pc:chgData name="Adam Clark" userId="c60ea259d2e9f9db" providerId="LiveId" clId="{F6653DA6-D1EC-4ED3-AF3A-0723DBC7012B}" dt="2022-03-02T17:48:31.265" v="1" actId="2696"/>
        <pc:sldMkLst>
          <pc:docMk/>
          <pc:sldMk cId="314057072" sldId="435"/>
        </pc:sldMkLst>
      </pc:sldChg>
      <pc:sldChg chg="del">
        <pc:chgData name="Adam Clark" userId="c60ea259d2e9f9db" providerId="LiveId" clId="{F6653DA6-D1EC-4ED3-AF3A-0723DBC7012B}" dt="2022-03-02T17:48:31.265" v="1" actId="2696"/>
        <pc:sldMkLst>
          <pc:docMk/>
          <pc:sldMk cId="3769797086" sldId="436"/>
        </pc:sldMkLst>
      </pc:sldChg>
      <pc:sldChg chg="del">
        <pc:chgData name="Adam Clark" userId="c60ea259d2e9f9db" providerId="LiveId" clId="{F6653DA6-D1EC-4ED3-AF3A-0723DBC7012B}" dt="2022-03-02T17:48:31.265" v="1" actId="2696"/>
        <pc:sldMkLst>
          <pc:docMk/>
          <pc:sldMk cId="3753892412" sldId="437"/>
        </pc:sldMkLst>
      </pc:sldChg>
      <pc:sldChg chg="del">
        <pc:chgData name="Adam Clark" userId="c60ea259d2e9f9db" providerId="LiveId" clId="{F6653DA6-D1EC-4ED3-AF3A-0723DBC7012B}" dt="2022-03-02T17:48:31.265" v="1" actId="2696"/>
        <pc:sldMkLst>
          <pc:docMk/>
          <pc:sldMk cId="1429654455" sldId="439"/>
        </pc:sldMkLst>
      </pc:sldChg>
      <pc:sldChg chg="del">
        <pc:chgData name="Adam Clark" userId="c60ea259d2e9f9db" providerId="LiveId" clId="{F6653DA6-D1EC-4ED3-AF3A-0723DBC7012B}" dt="2022-03-02T17:49:22.209" v="2" actId="2696"/>
        <pc:sldMkLst>
          <pc:docMk/>
          <pc:sldMk cId="2899682761" sldId="441"/>
        </pc:sldMkLst>
      </pc:sldChg>
      <pc:sldChg chg="del">
        <pc:chgData name="Adam Clark" userId="c60ea259d2e9f9db" providerId="LiveId" clId="{F6653DA6-D1EC-4ED3-AF3A-0723DBC7012B}" dt="2022-03-02T17:49:22.209" v="2" actId="2696"/>
        <pc:sldMkLst>
          <pc:docMk/>
          <pc:sldMk cId="3428549433" sldId="442"/>
        </pc:sldMkLst>
      </pc:sldChg>
      <pc:sldChg chg="del">
        <pc:chgData name="Adam Clark" userId="c60ea259d2e9f9db" providerId="LiveId" clId="{F6653DA6-D1EC-4ED3-AF3A-0723DBC7012B}" dt="2022-03-02T17:49:22.209" v="2" actId="2696"/>
        <pc:sldMkLst>
          <pc:docMk/>
          <pc:sldMk cId="107611770" sldId="443"/>
        </pc:sldMkLst>
      </pc:sldChg>
      <pc:sldChg chg="del">
        <pc:chgData name="Adam Clark" userId="c60ea259d2e9f9db" providerId="LiveId" clId="{F6653DA6-D1EC-4ED3-AF3A-0723DBC7012B}" dt="2022-03-02T17:49:22.209" v="2" actId="2696"/>
        <pc:sldMkLst>
          <pc:docMk/>
          <pc:sldMk cId="3146303884" sldId="444"/>
        </pc:sldMkLst>
      </pc:sldChg>
      <pc:sldChg chg="del">
        <pc:chgData name="Adam Clark" userId="c60ea259d2e9f9db" providerId="LiveId" clId="{F6653DA6-D1EC-4ED3-AF3A-0723DBC7012B}" dt="2022-03-02T17:49:22.209" v="2" actId="2696"/>
        <pc:sldMkLst>
          <pc:docMk/>
          <pc:sldMk cId="2759464836" sldId="445"/>
        </pc:sldMkLst>
      </pc:sldChg>
      <pc:sldChg chg="del">
        <pc:chgData name="Adam Clark" userId="c60ea259d2e9f9db" providerId="LiveId" clId="{F6653DA6-D1EC-4ED3-AF3A-0723DBC7012B}" dt="2022-03-02T17:49:22.209" v="2" actId="2696"/>
        <pc:sldMkLst>
          <pc:docMk/>
          <pc:sldMk cId="2322223528" sldId="446"/>
        </pc:sldMkLst>
      </pc:sldChg>
      <pc:sldChg chg="modSp mod">
        <pc:chgData name="Adam Clark" userId="c60ea259d2e9f9db" providerId="LiveId" clId="{F6653DA6-D1EC-4ED3-AF3A-0723DBC7012B}" dt="2022-03-02T17:49:42.401" v="14" actId="6549"/>
        <pc:sldMkLst>
          <pc:docMk/>
          <pc:sldMk cId="2137696855" sldId="447"/>
        </pc:sldMkLst>
        <pc:spChg chg="mod">
          <ac:chgData name="Adam Clark" userId="c60ea259d2e9f9db" providerId="LiveId" clId="{F6653DA6-D1EC-4ED3-AF3A-0723DBC7012B}" dt="2022-03-02T17:49:42.401" v="14" actId="6549"/>
          <ac:spMkLst>
            <pc:docMk/>
            <pc:sldMk cId="2137696855" sldId="447"/>
            <ac:spMk id="4" creationId="{D3A81000-8F25-4A1D-A891-508CCDA8C738}"/>
          </ac:spMkLst>
        </pc:spChg>
      </pc:sldChg>
      <pc:sldChg chg="del">
        <pc:chgData name="Adam Clark" userId="c60ea259d2e9f9db" providerId="LiveId" clId="{F6653DA6-D1EC-4ED3-AF3A-0723DBC7012B}" dt="2022-03-02T17:49:54.133" v="15" actId="2696"/>
        <pc:sldMkLst>
          <pc:docMk/>
          <pc:sldMk cId="710526912" sldId="448"/>
        </pc:sldMkLst>
      </pc:sldChg>
      <pc:sldChg chg="modSp add mod ord">
        <pc:chgData name="Adam Clark" userId="c60ea259d2e9f9db" providerId="LiveId" clId="{F6653DA6-D1EC-4ED3-AF3A-0723DBC7012B}" dt="2022-03-02T17:56:44.333" v="90" actId="20577"/>
        <pc:sldMkLst>
          <pc:docMk/>
          <pc:sldMk cId="2885458205" sldId="459"/>
        </pc:sldMkLst>
        <pc:spChg chg="mod">
          <ac:chgData name="Adam Clark" userId="c60ea259d2e9f9db" providerId="LiveId" clId="{F6653DA6-D1EC-4ED3-AF3A-0723DBC7012B}" dt="2022-03-02T17:56:44.333" v="90" actId="20577"/>
          <ac:spMkLst>
            <pc:docMk/>
            <pc:sldMk cId="2885458205" sldId="459"/>
            <ac:spMk id="2" creationId="{00000000-0000-0000-0000-000000000000}"/>
          </ac:spMkLst>
        </pc:spChg>
        <pc:spChg chg="mod">
          <ac:chgData name="Adam Clark" userId="c60ea259d2e9f9db" providerId="LiveId" clId="{F6653DA6-D1EC-4ED3-AF3A-0723DBC7012B}" dt="2022-03-02T17:55:45.273" v="54" actId="5793"/>
          <ac:spMkLst>
            <pc:docMk/>
            <pc:sldMk cId="2885458205" sldId="459"/>
            <ac:spMk id="5" creationId="{03F5CBA7-75B3-4115-83D7-166B3A3A1715}"/>
          </ac:spMkLst>
        </pc:spChg>
      </pc:sldChg>
      <pc:sldChg chg="addSp delSp modSp new mod chgLayout">
        <pc:chgData name="Adam Clark" userId="c60ea259d2e9f9db" providerId="LiveId" clId="{F6653DA6-D1EC-4ED3-AF3A-0723DBC7012B}" dt="2022-03-02T18:01:22.047" v="104"/>
        <pc:sldMkLst>
          <pc:docMk/>
          <pc:sldMk cId="1936781094" sldId="460"/>
        </pc:sldMkLst>
        <pc:spChg chg="del mod ord">
          <ac:chgData name="Adam Clark" userId="c60ea259d2e9f9db" providerId="LiveId" clId="{F6653DA6-D1EC-4ED3-AF3A-0723DBC7012B}" dt="2022-03-02T18:01:01.969" v="92" actId="700"/>
          <ac:spMkLst>
            <pc:docMk/>
            <pc:sldMk cId="1936781094" sldId="460"/>
            <ac:spMk id="2" creationId="{8C57DD31-F6C5-40AC-82D1-4458AF539B73}"/>
          </ac:spMkLst>
        </pc:spChg>
        <pc:spChg chg="del mod ord">
          <ac:chgData name="Adam Clark" userId="c60ea259d2e9f9db" providerId="LiveId" clId="{F6653DA6-D1EC-4ED3-AF3A-0723DBC7012B}" dt="2022-03-02T18:01:01.969" v="92" actId="700"/>
          <ac:spMkLst>
            <pc:docMk/>
            <pc:sldMk cId="1936781094" sldId="460"/>
            <ac:spMk id="3" creationId="{069C7180-26BA-4DD5-B977-C5B0AD06E938}"/>
          </ac:spMkLst>
        </pc:spChg>
        <pc:spChg chg="add mod ord">
          <ac:chgData name="Adam Clark" userId="c60ea259d2e9f9db" providerId="LiveId" clId="{F6653DA6-D1EC-4ED3-AF3A-0723DBC7012B}" dt="2022-03-02T18:01:07.015" v="103" actId="20577"/>
          <ac:spMkLst>
            <pc:docMk/>
            <pc:sldMk cId="1936781094" sldId="460"/>
            <ac:spMk id="4" creationId="{624A6DF1-EA04-4AEB-AA50-1DD52F34654F}"/>
          </ac:spMkLst>
        </pc:spChg>
        <pc:spChg chg="add mod ord">
          <ac:chgData name="Adam Clark" userId="c60ea259d2e9f9db" providerId="LiveId" clId="{F6653DA6-D1EC-4ED3-AF3A-0723DBC7012B}" dt="2022-03-02T18:01:22.047" v="104"/>
          <ac:spMkLst>
            <pc:docMk/>
            <pc:sldMk cId="1936781094" sldId="460"/>
            <ac:spMk id="5" creationId="{0E157D4B-AEEC-4A39-83DB-3A9CD5CF7B67}"/>
          </ac:spMkLst>
        </pc:spChg>
      </pc:sldChg>
      <pc:sldChg chg="addSp delSp modSp new mod">
        <pc:chgData name="Adam Clark" userId="c60ea259d2e9f9db" providerId="LiveId" clId="{F6653DA6-D1EC-4ED3-AF3A-0723DBC7012B}" dt="2022-03-02T21:37:11.598" v="2236" actId="20577"/>
        <pc:sldMkLst>
          <pc:docMk/>
          <pc:sldMk cId="1127665753" sldId="461"/>
        </pc:sldMkLst>
        <pc:spChg chg="mod">
          <ac:chgData name="Adam Clark" userId="c60ea259d2e9f9db" providerId="LiveId" clId="{F6653DA6-D1EC-4ED3-AF3A-0723DBC7012B}" dt="2022-03-02T18:10:45.469" v="443" actId="26606"/>
          <ac:spMkLst>
            <pc:docMk/>
            <pc:sldMk cId="1127665753" sldId="461"/>
            <ac:spMk id="2" creationId="{995DC1A5-0696-4EDA-8E64-4BFEFCA52BFB}"/>
          </ac:spMkLst>
        </pc:spChg>
        <pc:spChg chg="mod">
          <ac:chgData name="Adam Clark" userId="c60ea259d2e9f9db" providerId="LiveId" clId="{F6653DA6-D1EC-4ED3-AF3A-0723DBC7012B}" dt="2022-03-02T21:37:11.598" v="2236" actId="20577"/>
          <ac:spMkLst>
            <pc:docMk/>
            <pc:sldMk cId="1127665753" sldId="461"/>
            <ac:spMk id="3" creationId="{49B423A2-4EA6-4FEF-AFFF-74D876969103}"/>
          </ac:spMkLst>
        </pc:spChg>
        <pc:spChg chg="del mod">
          <ac:chgData name="Adam Clark" userId="c60ea259d2e9f9db" providerId="LiveId" clId="{F6653DA6-D1EC-4ED3-AF3A-0723DBC7012B}" dt="2022-03-02T18:10:36.554" v="440"/>
          <ac:spMkLst>
            <pc:docMk/>
            <pc:sldMk cId="1127665753" sldId="461"/>
            <ac:spMk id="4" creationId="{2BDACEF3-A379-41AD-B0A9-2355B36B4871}"/>
          </ac:spMkLst>
        </pc:spChg>
        <pc:picChg chg="add mod">
          <ac:chgData name="Adam Clark" userId="c60ea259d2e9f9db" providerId="LiveId" clId="{F6653DA6-D1EC-4ED3-AF3A-0723DBC7012B}" dt="2022-03-02T18:10:45.469" v="443" actId="26606"/>
          <ac:picMkLst>
            <pc:docMk/>
            <pc:sldMk cId="1127665753" sldId="461"/>
            <ac:picMk id="6" creationId="{87C3A017-4C76-4AB4-A032-199F5E8E99DC}"/>
          </ac:picMkLst>
        </pc:picChg>
      </pc:sldChg>
      <pc:sldChg chg="modSp add del mod">
        <pc:chgData name="Adam Clark" userId="c60ea259d2e9f9db" providerId="LiveId" clId="{F6653DA6-D1EC-4ED3-AF3A-0723DBC7012B}" dt="2022-03-02T18:45:45.796" v="463" actId="2696"/>
        <pc:sldMkLst>
          <pc:docMk/>
          <pc:sldMk cId="2804987323" sldId="462"/>
        </pc:sldMkLst>
        <pc:spChg chg="mod">
          <ac:chgData name="Adam Clark" userId="c60ea259d2e9f9db" providerId="LiveId" clId="{F6653DA6-D1EC-4ED3-AF3A-0723DBC7012B}" dt="2022-03-02T18:11:27.208" v="462" actId="5793"/>
          <ac:spMkLst>
            <pc:docMk/>
            <pc:sldMk cId="2804987323" sldId="462"/>
            <ac:spMk id="3" creationId="{49B423A2-4EA6-4FEF-AFFF-74D876969103}"/>
          </ac:spMkLst>
        </pc:spChg>
      </pc:sldChg>
      <pc:sldChg chg="addSp delSp modSp new mod modClrScheme chgLayout">
        <pc:chgData name="Adam Clark" userId="c60ea259d2e9f9db" providerId="LiveId" clId="{F6653DA6-D1EC-4ED3-AF3A-0723DBC7012B}" dt="2022-03-02T18:50:28.473" v="485" actId="1076"/>
        <pc:sldMkLst>
          <pc:docMk/>
          <pc:sldMk cId="4046777498" sldId="462"/>
        </pc:sldMkLst>
        <pc:spChg chg="mod ord">
          <ac:chgData name="Adam Clark" userId="c60ea259d2e9f9db" providerId="LiveId" clId="{F6653DA6-D1EC-4ED3-AF3A-0723DBC7012B}" dt="2022-03-02T18:50:23.456" v="483" actId="26606"/>
          <ac:spMkLst>
            <pc:docMk/>
            <pc:sldMk cId="4046777498" sldId="462"/>
            <ac:spMk id="2" creationId="{F20EDA35-43DF-46FC-AB3C-CD4173FA9E21}"/>
          </ac:spMkLst>
        </pc:spChg>
        <pc:spChg chg="del mod ord">
          <ac:chgData name="Adam Clark" userId="c60ea259d2e9f9db" providerId="LiveId" clId="{F6653DA6-D1EC-4ED3-AF3A-0723DBC7012B}" dt="2022-03-02T18:50:23.456" v="483" actId="26606"/>
          <ac:spMkLst>
            <pc:docMk/>
            <pc:sldMk cId="4046777498" sldId="462"/>
            <ac:spMk id="3" creationId="{291D94E3-1844-4DC4-AF26-10C44D3DE278}"/>
          </ac:spMkLst>
        </pc:spChg>
        <pc:spChg chg="del mod">
          <ac:chgData name="Adam Clark" userId="c60ea259d2e9f9db" providerId="LiveId" clId="{F6653DA6-D1EC-4ED3-AF3A-0723DBC7012B}" dt="2022-03-02T18:48:41.522" v="475" actId="700"/>
          <ac:spMkLst>
            <pc:docMk/>
            <pc:sldMk cId="4046777498" sldId="462"/>
            <ac:spMk id="4" creationId="{5C1DE1C0-A407-45C8-A0CD-48C447EF1D4F}"/>
          </ac:spMkLst>
        </pc:spChg>
        <pc:picChg chg="add mod">
          <ac:chgData name="Adam Clark" userId="c60ea259d2e9f9db" providerId="LiveId" clId="{F6653DA6-D1EC-4ED3-AF3A-0723DBC7012B}" dt="2022-03-02T18:50:28.473" v="485" actId="1076"/>
          <ac:picMkLst>
            <pc:docMk/>
            <pc:sldMk cId="4046777498" sldId="462"/>
            <ac:picMk id="5" creationId="{15824401-B696-4930-92DB-373F7CB0BB48}"/>
          </ac:picMkLst>
        </pc:picChg>
      </pc:sldChg>
      <pc:sldChg chg="modSp add mod">
        <pc:chgData name="Adam Clark" userId="c60ea259d2e9f9db" providerId="LiveId" clId="{F6653DA6-D1EC-4ED3-AF3A-0723DBC7012B}" dt="2022-03-02T21:44:45.697" v="2394" actId="20577"/>
        <pc:sldMkLst>
          <pc:docMk/>
          <pc:sldMk cId="3616559904" sldId="463"/>
        </pc:sldMkLst>
        <pc:spChg chg="mod">
          <ac:chgData name="Adam Clark" userId="c60ea259d2e9f9db" providerId="LiveId" clId="{F6653DA6-D1EC-4ED3-AF3A-0723DBC7012B}" dt="2022-03-02T21:44:45.697" v="2394" actId="20577"/>
          <ac:spMkLst>
            <pc:docMk/>
            <pc:sldMk cId="3616559904" sldId="463"/>
            <ac:spMk id="3" creationId="{291D94E3-1844-4DC4-AF26-10C44D3DE278}"/>
          </ac:spMkLst>
        </pc:spChg>
      </pc:sldChg>
      <pc:sldChg chg="modSp add mod">
        <pc:chgData name="Adam Clark" userId="c60ea259d2e9f9db" providerId="LiveId" clId="{F6653DA6-D1EC-4ED3-AF3A-0723DBC7012B}" dt="2022-03-02T21:39:34.628" v="2355" actId="20577"/>
        <pc:sldMkLst>
          <pc:docMk/>
          <pc:sldMk cId="3257518544" sldId="464"/>
        </pc:sldMkLst>
        <pc:spChg chg="mod">
          <ac:chgData name="Adam Clark" userId="c60ea259d2e9f9db" providerId="LiveId" clId="{F6653DA6-D1EC-4ED3-AF3A-0723DBC7012B}" dt="2022-03-02T21:39:34.628" v="2355" actId="20577"/>
          <ac:spMkLst>
            <pc:docMk/>
            <pc:sldMk cId="3257518544" sldId="464"/>
            <ac:spMk id="3" creationId="{291D94E3-1844-4DC4-AF26-10C44D3DE278}"/>
          </ac:spMkLst>
        </pc:spChg>
      </pc:sldChg>
      <pc:sldChg chg="modSp new mod">
        <pc:chgData name="Adam Clark" userId="c60ea259d2e9f9db" providerId="LiveId" clId="{F6653DA6-D1EC-4ED3-AF3A-0723DBC7012B}" dt="2022-03-02T19:26:00.348" v="860" actId="20577"/>
        <pc:sldMkLst>
          <pc:docMk/>
          <pc:sldMk cId="845268868" sldId="465"/>
        </pc:sldMkLst>
        <pc:spChg chg="mod">
          <ac:chgData name="Adam Clark" userId="c60ea259d2e9f9db" providerId="LiveId" clId="{F6653DA6-D1EC-4ED3-AF3A-0723DBC7012B}" dt="2022-03-02T19:26:00.348" v="860" actId="20577"/>
          <ac:spMkLst>
            <pc:docMk/>
            <pc:sldMk cId="845268868" sldId="465"/>
            <ac:spMk id="2" creationId="{8C8D3C7D-89C1-4E70-9671-F375F891FF7E}"/>
          </ac:spMkLst>
        </pc:spChg>
        <pc:spChg chg="mod">
          <ac:chgData name="Adam Clark" userId="c60ea259d2e9f9db" providerId="LiveId" clId="{F6653DA6-D1EC-4ED3-AF3A-0723DBC7012B}" dt="2022-03-02T19:25:22.135" v="854" actId="20577"/>
          <ac:spMkLst>
            <pc:docMk/>
            <pc:sldMk cId="845268868" sldId="465"/>
            <ac:spMk id="3" creationId="{7F0A22AE-5F15-4585-A667-28E654C01B74}"/>
          </ac:spMkLst>
        </pc:spChg>
      </pc:sldChg>
      <pc:sldChg chg="addSp modSp add mod modClrScheme chgLayout">
        <pc:chgData name="Adam Clark" userId="c60ea259d2e9f9db" providerId="LiveId" clId="{F6653DA6-D1EC-4ED3-AF3A-0723DBC7012B}" dt="2022-03-02T19:22:24.571" v="682" actId="20577"/>
        <pc:sldMkLst>
          <pc:docMk/>
          <pc:sldMk cId="2697196286" sldId="466"/>
        </pc:sldMkLst>
        <pc:spChg chg="mod">
          <ac:chgData name="Adam Clark" userId="c60ea259d2e9f9db" providerId="LiveId" clId="{F6653DA6-D1EC-4ED3-AF3A-0723DBC7012B}" dt="2022-03-02T19:21:33.647" v="679" actId="26606"/>
          <ac:spMkLst>
            <pc:docMk/>
            <pc:sldMk cId="2697196286" sldId="466"/>
            <ac:spMk id="2" creationId="{F20EDA35-43DF-46FC-AB3C-CD4173FA9E21}"/>
          </ac:spMkLst>
        </pc:spChg>
        <pc:spChg chg="mod">
          <ac:chgData name="Adam Clark" userId="c60ea259d2e9f9db" providerId="LiveId" clId="{F6653DA6-D1EC-4ED3-AF3A-0723DBC7012B}" dt="2022-03-02T19:22:24.571" v="682" actId="20577"/>
          <ac:spMkLst>
            <pc:docMk/>
            <pc:sldMk cId="2697196286" sldId="466"/>
            <ac:spMk id="3" creationId="{291D94E3-1844-4DC4-AF26-10C44D3DE278}"/>
          </ac:spMkLst>
        </pc:spChg>
        <pc:picChg chg="add mod">
          <ac:chgData name="Adam Clark" userId="c60ea259d2e9f9db" providerId="LiveId" clId="{F6653DA6-D1EC-4ED3-AF3A-0723DBC7012B}" dt="2022-03-02T19:21:33.647" v="679" actId="26606"/>
          <ac:picMkLst>
            <pc:docMk/>
            <pc:sldMk cId="2697196286" sldId="466"/>
            <ac:picMk id="5" creationId="{64297CEA-2549-4A9E-927A-BB35D8E3D6EC}"/>
          </ac:picMkLst>
        </pc:picChg>
      </pc:sldChg>
      <pc:sldChg chg="modSp add mod">
        <pc:chgData name="Adam Clark" userId="c60ea259d2e9f9db" providerId="LiveId" clId="{F6653DA6-D1EC-4ED3-AF3A-0723DBC7012B}" dt="2022-03-02T19:22:28.624" v="683" actId="20577"/>
        <pc:sldMkLst>
          <pc:docMk/>
          <pc:sldMk cId="2129854992" sldId="467"/>
        </pc:sldMkLst>
        <pc:spChg chg="mod">
          <ac:chgData name="Adam Clark" userId="c60ea259d2e9f9db" providerId="LiveId" clId="{F6653DA6-D1EC-4ED3-AF3A-0723DBC7012B}" dt="2022-03-02T19:22:28.624" v="683" actId="20577"/>
          <ac:spMkLst>
            <pc:docMk/>
            <pc:sldMk cId="2129854992" sldId="467"/>
            <ac:spMk id="3" creationId="{291D94E3-1844-4DC4-AF26-10C44D3DE278}"/>
          </ac:spMkLst>
        </pc:spChg>
      </pc:sldChg>
      <pc:sldChg chg="add">
        <pc:chgData name="Adam Clark" userId="c60ea259d2e9f9db" providerId="LiveId" clId="{F6653DA6-D1EC-4ED3-AF3A-0723DBC7012B}" dt="2022-03-02T19:22:18.427" v="681" actId="2890"/>
        <pc:sldMkLst>
          <pc:docMk/>
          <pc:sldMk cId="3918025202" sldId="468"/>
        </pc:sldMkLst>
      </pc:sldChg>
      <pc:sldChg chg="addSp modSp new mod modClrScheme chgLayout">
        <pc:chgData name="Adam Clark" userId="c60ea259d2e9f9db" providerId="LiveId" clId="{F6653DA6-D1EC-4ED3-AF3A-0723DBC7012B}" dt="2022-03-02T21:49:30.195" v="2398" actId="20577"/>
        <pc:sldMkLst>
          <pc:docMk/>
          <pc:sldMk cId="3922672349" sldId="469"/>
        </pc:sldMkLst>
        <pc:spChg chg="mod">
          <ac:chgData name="Adam Clark" userId="c60ea259d2e9f9db" providerId="LiveId" clId="{F6653DA6-D1EC-4ED3-AF3A-0723DBC7012B}" dt="2022-03-02T19:28:35.022" v="940" actId="26606"/>
          <ac:spMkLst>
            <pc:docMk/>
            <pc:sldMk cId="3922672349" sldId="469"/>
            <ac:spMk id="2" creationId="{DC99B47F-1192-40AF-BF21-F5B0A3D3A1BA}"/>
          </ac:spMkLst>
        </pc:spChg>
        <pc:spChg chg="mod">
          <ac:chgData name="Adam Clark" userId="c60ea259d2e9f9db" providerId="LiveId" clId="{F6653DA6-D1EC-4ED3-AF3A-0723DBC7012B}" dt="2022-03-02T21:49:30.195" v="2398" actId="20577"/>
          <ac:spMkLst>
            <pc:docMk/>
            <pc:sldMk cId="3922672349" sldId="469"/>
            <ac:spMk id="3" creationId="{A1AF9A1B-7795-4BA1-8230-8E052512C0B0}"/>
          </ac:spMkLst>
        </pc:spChg>
        <pc:picChg chg="add mod">
          <ac:chgData name="Adam Clark" userId="c60ea259d2e9f9db" providerId="LiveId" clId="{F6653DA6-D1EC-4ED3-AF3A-0723DBC7012B}" dt="2022-03-02T19:28:35.022" v="940" actId="26606"/>
          <ac:picMkLst>
            <pc:docMk/>
            <pc:sldMk cId="3922672349" sldId="469"/>
            <ac:picMk id="5" creationId="{8C7E381D-5C59-4F6D-86C7-5EFCAAA96FC2}"/>
          </ac:picMkLst>
        </pc:picChg>
      </pc:sldChg>
      <pc:sldChg chg="modSp add mod ord">
        <pc:chgData name="Adam Clark" userId="c60ea259d2e9f9db" providerId="LiveId" clId="{F6653DA6-D1EC-4ED3-AF3A-0723DBC7012B}" dt="2022-03-02T19:31:10.705" v="979" actId="20577"/>
        <pc:sldMkLst>
          <pc:docMk/>
          <pc:sldMk cId="2214716787" sldId="470"/>
        </pc:sldMkLst>
        <pc:spChg chg="mod">
          <ac:chgData name="Adam Clark" userId="c60ea259d2e9f9db" providerId="LiveId" clId="{F6653DA6-D1EC-4ED3-AF3A-0723DBC7012B}" dt="2022-03-02T19:29:44.278" v="957" actId="20577"/>
          <ac:spMkLst>
            <pc:docMk/>
            <pc:sldMk cId="2214716787" sldId="470"/>
            <ac:spMk id="2" creationId="{8C8D3C7D-89C1-4E70-9671-F375F891FF7E}"/>
          </ac:spMkLst>
        </pc:spChg>
        <pc:spChg chg="mod">
          <ac:chgData name="Adam Clark" userId="c60ea259d2e9f9db" providerId="LiveId" clId="{F6653DA6-D1EC-4ED3-AF3A-0723DBC7012B}" dt="2022-03-02T19:31:10.705" v="979" actId="20577"/>
          <ac:spMkLst>
            <pc:docMk/>
            <pc:sldMk cId="2214716787" sldId="470"/>
            <ac:spMk id="3" creationId="{7F0A22AE-5F15-4585-A667-28E654C01B74}"/>
          </ac:spMkLst>
        </pc:spChg>
      </pc:sldChg>
      <pc:sldChg chg="addSp modSp new mod">
        <pc:chgData name="Adam Clark" userId="c60ea259d2e9f9db" providerId="LiveId" clId="{F6653DA6-D1EC-4ED3-AF3A-0723DBC7012B}" dt="2022-03-02T19:35:09.652" v="1126" actId="14100"/>
        <pc:sldMkLst>
          <pc:docMk/>
          <pc:sldMk cId="2869780481" sldId="471"/>
        </pc:sldMkLst>
        <pc:spChg chg="mod">
          <ac:chgData name="Adam Clark" userId="c60ea259d2e9f9db" providerId="LiveId" clId="{F6653DA6-D1EC-4ED3-AF3A-0723DBC7012B}" dt="2022-03-02T19:32:03.599" v="1012" actId="20577"/>
          <ac:spMkLst>
            <pc:docMk/>
            <pc:sldMk cId="2869780481" sldId="471"/>
            <ac:spMk id="2" creationId="{11E30BB4-22C9-4097-BEC1-F0E42E797E8F}"/>
          </ac:spMkLst>
        </pc:spChg>
        <pc:spChg chg="mod">
          <ac:chgData name="Adam Clark" userId="c60ea259d2e9f9db" providerId="LiveId" clId="{F6653DA6-D1EC-4ED3-AF3A-0723DBC7012B}" dt="2022-03-02T19:33:59.281" v="1119" actId="20577"/>
          <ac:spMkLst>
            <pc:docMk/>
            <pc:sldMk cId="2869780481" sldId="471"/>
            <ac:spMk id="3" creationId="{9FDDDDCB-2F6E-4E64-A62A-031EB6EDBEA2}"/>
          </ac:spMkLst>
        </pc:spChg>
        <pc:picChg chg="add mod">
          <ac:chgData name="Adam Clark" userId="c60ea259d2e9f9db" providerId="LiveId" clId="{F6653DA6-D1EC-4ED3-AF3A-0723DBC7012B}" dt="2022-03-02T19:35:09.652" v="1126" actId="14100"/>
          <ac:picMkLst>
            <pc:docMk/>
            <pc:sldMk cId="2869780481" sldId="471"/>
            <ac:picMk id="5" creationId="{D5246EF5-F084-4A98-9F2A-E6FB3568B46F}"/>
          </ac:picMkLst>
        </pc:picChg>
      </pc:sldChg>
      <pc:sldChg chg="addSp delSp modSp add mod">
        <pc:chgData name="Adam Clark" userId="c60ea259d2e9f9db" providerId="LiveId" clId="{F6653DA6-D1EC-4ED3-AF3A-0723DBC7012B}" dt="2022-03-02T19:44:54.326" v="1177" actId="21"/>
        <pc:sldMkLst>
          <pc:docMk/>
          <pc:sldMk cId="46415513" sldId="472"/>
        </pc:sldMkLst>
        <pc:spChg chg="del mod">
          <ac:chgData name="Adam Clark" userId="c60ea259d2e9f9db" providerId="LiveId" clId="{F6653DA6-D1EC-4ED3-AF3A-0723DBC7012B}" dt="2022-03-02T19:40:58.237" v="1134"/>
          <ac:spMkLst>
            <pc:docMk/>
            <pc:sldMk cId="46415513" sldId="472"/>
            <ac:spMk id="3" creationId="{9FDDDDCB-2F6E-4E64-A62A-031EB6EDBEA2}"/>
          </ac:spMkLst>
        </pc:spChg>
        <pc:spChg chg="add del mod">
          <ac:chgData name="Adam Clark" userId="c60ea259d2e9f9db" providerId="LiveId" clId="{F6653DA6-D1EC-4ED3-AF3A-0723DBC7012B}" dt="2022-03-02T19:44:54.326" v="1177" actId="21"/>
          <ac:spMkLst>
            <pc:docMk/>
            <pc:sldMk cId="46415513" sldId="472"/>
            <ac:spMk id="15" creationId="{21DC06B2-B867-4037-A9AE-A1E33D9B4684}"/>
          </ac:spMkLst>
        </pc:spChg>
        <pc:picChg chg="mod">
          <ac:chgData name="Adam Clark" userId="c60ea259d2e9f9db" providerId="LiveId" clId="{F6653DA6-D1EC-4ED3-AF3A-0723DBC7012B}" dt="2022-03-02T19:40:45.731" v="1133" actId="14100"/>
          <ac:picMkLst>
            <pc:docMk/>
            <pc:sldMk cId="46415513" sldId="472"/>
            <ac:picMk id="5" creationId="{D5246EF5-F084-4A98-9F2A-E6FB3568B46F}"/>
          </ac:picMkLst>
        </pc:picChg>
        <pc:picChg chg="add mod">
          <ac:chgData name="Adam Clark" userId="c60ea259d2e9f9db" providerId="LiveId" clId="{F6653DA6-D1EC-4ED3-AF3A-0723DBC7012B}" dt="2022-03-02T19:41:16.422" v="1141" actId="1076"/>
          <ac:picMkLst>
            <pc:docMk/>
            <pc:sldMk cId="46415513" sldId="472"/>
            <ac:picMk id="6" creationId="{C6C7B1CF-D81A-4272-B6FA-B31FED72E043}"/>
          </ac:picMkLst>
        </pc:picChg>
        <pc:picChg chg="add mod">
          <ac:chgData name="Adam Clark" userId="c60ea259d2e9f9db" providerId="LiveId" clId="{F6653DA6-D1EC-4ED3-AF3A-0723DBC7012B}" dt="2022-03-02T19:42:23.535" v="1165" actId="1076"/>
          <ac:picMkLst>
            <pc:docMk/>
            <pc:sldMk cId="46415513" sldId="472"/>
            <ac:picMk id="8" creationId="{B3A3B2B5-F9BD-4514-895A-D42F6D5A6D79}"/>
          </ac:picMkLst>
        </pc:picChg>
        <pc:picChg chg="add mod">
          <ac:chgData name="Adam Clark" userId="c60ea259d2e9f9db" providerId="LiveId" clId="{F6653DA6-D1EC-4ED3-AF3A-0723DBC7012B}" dt="2022-03-02T19:42:11.734" v="1162" actId="1076"/>
          <ac:picMkLst>
            <pc:docMk/>
            <pc:sldMk cId="46415513" sldId="472"/>
            <ac:picMk id="10" creationId="{8632533F-EB1B-4A49-AF42-02CA4F2D9413}"/>
          </ac:picMkLst>
        </pc:picChg>
        <pc:picChg chg="add mod">
          <ac:chgData name="Adam Clark" userId="c60ea259d2e9f9db" providerId="LiveId" clId="{F6653DA6-D1EC-4ED3-AF3A-0723DBC7012B}" dt="2022-03-02T19:42:18.220" v="1164" actId="14100"/>
          <ac:picMkLst>
            <pc:docMk/>
            <pc:sldMk cId="46415513" sldId="472"/>
            <ac:picMk id="12" creationId="{485FA7FD-D43D-494A-8FC3-7FD39438453C}"/>
          </ac:picMkLst>
        </pc:picChg>
        <pc:picChg chg="add mod">
          <ac:chgData name="Adam Clark" userId="c60ea259d2e9f9db" providerId="LiveId" clId="{F6653DA6-D1EC-4ED3-AF3A-0723DBC7012B}" dt="2022-03-02T19:42:05.035" v="1160" actId="1076"/>
          <ac:picMkLst>
            <pc:docMk/>
            <pc:sldMk cId="46415513" sldId="472"/>
            <ac:picMk id="14" creationId="{F7FF74EA-E0B0-4173-B1C5-98BF35799728}"/>
          </ac:picMkLst>
        </pc:picChg>
      </pc:sldChg>
      <pc:sldChg chg="modSp add mod">
        <pc:chgData name="Adam Clark" userId="c60ea259d2e9f9db" providerId="LiveId" clId="{F6653DA6-D1EC-4ED3-AF3A-0723DBC7012B}" dt="2022-03-02T19:45:26.310" v="1181" actId="14100"/>
        <pc:sldMkLst>
          <pc:docMk/>
          <pc:sldMk cId="1207627763" sldId="473"/>
        </pc:sldMkLst>
        <pc:picChg chg="mod">
          <ac:chgData name="Adam Clark" userId="c60ea259d2e9f9db" providerId="LiveId" clId="{F6653DA6-D1EC-4ED3-AF3A-0723DBC7012B}" dt="2022-03-02T19:45:26.310" v="1181" actId="14100"/>
          <ac:picMkLst>
            <pc:docMk/>
            <pc:sldMk cId="1207627763" sldId="473"/>
            <ac:picMk id="8" creationId="{B3A3B2B5-F9BD-4514-895A-D42F6D5A6D79}"/>
          </ac:picMkLst>
        </pc:picChg>
      </pc:sldChg>
      <pc:sldChg chg="modSp new mod">
        <pc:chgData name="Adam Clark" userId="c60ea259d2e9f9db" providerId="LiveId" clId="{F6653DA6-D1EC-4ED3-AF3A-0723DBC7012B}" dt="2022-03-02T19:54:04.798" v="1408" actId="20577"/>
        <pc:sldMkLst>
          <pc:docMk/>
          <pc:sldMk cId="1329404990" sldId="474"/>
        </pc:sldMkLst>
        <pc:spChg chg="mod">
          <ac:chgData name="Adam Clark" userId="c60ea259d2e9f9db" providerId="LiveId" clId="{F6653DA6-D1EC-4ED3-AF3A-0723DBC7012B}" dt="2022-03-02T19:47:38.765" v="1251" actId="20577"/>
          <ac:spMkLst>
            <pc:docMk/>
            <pc:sldMk cId="1329404990" sldId="474"/>
            <ac:spMk id="2" creationId="{9F87EA3A-315C-44B4-AA34-AB074036DAEB}"/>
          </ac:spMkLst>
        </pc:spChg>
        <pc:spChg chg="mod">
          <ac:chgData name="Adam Clark" userId="c60ea259d2e9f9db" providerId="LiveId" clId="{F6653DA6-D1EC-4ED3-AF3A-0723DBC7012B}" dt="2022-03-02T19:54:04.798" v="1408" actId="20577"/>
          <ac:spMkLst>
            <pc:docMk/>
            <pc:sldMk cId="1329404990" sldId="474"/>
            <ac:spMk id="3" creationId="{38566806-1426-4995-AF3E-CECB07EBCA79}"/>
          </ac:spMkLst>
        </pc:spChg>
      </pc:sldChg>
      <pc:sldChg chg="add del">
        <pc:chgData name="Adam Clark" userId="c60ea259d2e9f9db" providerId="LiveId" clId="{F6653DA6-D1EC-4ED3-AF3A-0723DBC7012B}" dt="2022-03-02T19:45:10.916" v="1180" actId="2696"/>
        <pc:sldMkLst>
          <pc:docMk/>
          <pc:sldMk cId="2144592503" sldId="474"/>
        </pc:sldMkLst>
      </pc:sldChg>
      <pc:sldChg chg="add">
        <pc:chgData name="Adam Clark" userId="c60ea259d2e9f9db" providerId="LiveId" clId="{F6653DA6-D1EC-4ED3-AF3A-0723DBC7012B}" dt="2022-03-02T19:54:01.367" v="1407" actId="2890"/>
        <pc:sldMkLst>
          <pc:docMk/>
          <pc:sldMk cId="2914088338" sldId="475"/>
        </pc:sldMkLst>
      </pc:sldChg>
      <pc:sldChg chg="add del">
        <pc:chgData name="Adam Clark" userId="c60ea259d2e9f9db" providerId="LiveId" clId="{F6653DA6-D1EC-4ED3-AF3A-0723DBC7012B}" dt="2022-03-02T19:45:10.916" v="1180" actId="2696"/>
        <pc:sldMkLst>
          <pc:docMk/>
          <pc:sldMk cId="3654807249" sldId="475"/>
        </pc:sldMkLst>
      </pc:sldChg>
      <pc:sldChg chg="addSp delSp modSp new mod modClrScheme chgLayout">
        <pc:chgData name="Adam Clark" userId="c60ea259d2e9f9db" providerId="LiveId" clId="{F6653DA6-D1EC-4ED3-AF3A-0723DBC7012B}" dt="2022-03-02T19:59:02.720" v="1661" actId="26606"/>
        <pc:sldMkLst>
          <pc:docMk/>
          <pc:sldMk cId="960655308" sldId="476"/>
        </pc:sldMkLst>
        <pc:spChg chg="mod">
          <ac:chgData name="Adam Clark" userId="c60ea259d2e9f9db" providerId="LiveId" clId="{F6653DA6-D1EC-4ED3-AF3A-0723DBC7012B}" dt="2022-03-02T19:57:59.883" v="1654" actId="26606"/>
          <ac:spMkLst>
            <pc:docMk/>
            <pc:sldMk cId="960655308" sldId="476"/>
            <ac:spMk id="2" creationId="{0CA5C4FB-4DFF-4CA2-B217-0FA844B06B91}"/>
          </ac:spMkLst>
        </pc:spChg>
        <pc:spChg chg="mod ord">
          <ac:chgData name="Adam Clark" userId="c60ea259d2e9f9db" providerId="LiveId" clId="{F6653DA6-D1EC-4ED3-AF3A-0723DBC7012B}" dt="2022-03-02T19:59:02.720" v="1661" actId="26606"/>
          <ac:spMkLst>
            <pc:docMk/>
            <pc:sldMk cId="960655308" sldId="476"/>
            <ac:spMk id="3" creationId="{F14D8CD3-AC47-4A68-B2C6-04115F914AF4}"/>
          </ac:spMkLst>
        </pc:spChg>
        <pc:picChg chg="add del mod">
          <ac:chgData name="Adam Clark" userId="c60ea259d2e9f9db" providerId="LiveId" clId="{F6653DA6-D1EC-4ED3-AF3A-0723DBC7012B}" dt="2022-03-02T19:58:50.324" v="1657" actId="21"/>
          <ac:picMkLst>
            <pc:docMk/>
            <pc:sldMk cId="960655308" sldId="476"/>
            <ac:picMk id="5" creationId="{998592D5-8B3E-4430-B664-72E8B6DD5C47}"/>
          </ac:picMkLst>
        </pc:picChg>
        <pc:picChg chg="add mod">
          <ac:chgData name="Adam Clark" userId="c60ea259d2e9f9db" providerId="LiveId" clId="{F6653DA6-D1EC-4ED3-AF3A-0723DBC7012B}" dt="2022-03-02T19:59:02.720" v="1661" actId="26606"/>
          <ac:picMkLst>
            <pc:docMk/>
            <pc:sldMk cId="960655308" sldId="476"/>
            <ac:picMk id="7" creationId="{E94D384C-E480-4ACE-949C-85B28DE3C4D6}"/>
          </ac:picMkLst>
        </pc:picChg>
      </pc:sldChg>
      <pc:sldChg chg="add">
        <pc:chgData name="Adam Clark" userId="c60ea259d2e9f9db" providerId="LiveId" clId="{F6653DA6-D1EC-4ED3-AF3A-0723DBC7012B}" dt="2022-03-02T19:58:34.439" v="1655" actId="2890"/>
        <pc:sldMkLst>
          <pc:docMk/>
          <pc:sldMk cId="3259012937" sldId="477"/>
        </pc:sldMkLst>
      </pc:sldChg>
      <pc:sldChg chg="add ord">
        <pc:chgData name="Adam Clark" userId="c60ea259d2e9f9db" providerId="LiveId" clId="{F6653DA6-D1EC-4ED3-AF3A-0723DBC7012B}" dt="2022-03-02T20:00:14.981" v="1664"/>
        <pc:sldMkLst>
          <pc:docMk/>
          <pc:sldMk cId="1006322438" sldId="478"/>
        </pc:sldMkLst>
      </pc:sldChg>
      <pc:sldChg chg="addSp delSp modSp new mod modClrScheme chgLayout">
        <pc:chgData name="Adam Clark" userId="c60ea259d2e9f9db" providerId="LiveId" clId="{F6653DA6-D1EC-4ED3-AF3A-0723DBC7012B}" dt="2022-03-02T20:25:21.635" v="1698" actId="20577"/>
        <pc:sldMkLst>
          <pc:docMk/>
          <pc:sldMk cId="3516241144" sldId="479"/>
        </pc:sldMkLst>
        <pc:spChg chg="del mod ord">
          <ac:chgData name="Adam Clark" userId="c60ea259d2e9f9db" providerId="LiveId" clId="{F6653DA6-D1EC-4ED3-AF3A-0723DBC7012B}" dt="2022-03-02T20:23:19.893" v="1666" actId="700"/>
          <ac:spMkLst>
            <pc:docMk/>
            <pc:sldMk cId="3516241144" sldId="479"/>
            <ac:spMk id="2" creationId="{4415EBFB-EE8B-4523-8040-D6CC29066181}"/>
          </ac:spMkLst>
        </pc:spChg>
        <pc:spChg chg="del mod ord">
          <ac:chgData name="Adam Clark" userId="c60ea259d2e9f9db" providerId="LiveId" clId="{F6653DA6-D1EC-4ED3-AF3A-0723DBC7012B}" dt="2022-03-02T20:23:19.893" v="1666" actId="700"/>
          <ac:spMkLst>
            <pc:docMk/>
            <pc:sldMk cId="3516241144" sldId="479"/>
            <ac:spMk id="3" creationId="{4C651F8E-1CFE-4002-A9B3-CFB690DFA14D}"/>
          </ac:spMkLst>
        </pc:spChg>
        <pc:spChg chg="add mod ord">
          <ac:chgData name="Adam Clark" userId="c60ea259d2e9f9db" providerId="LiveId" clId="{F6653DA6-D1EC-4ED3-AF3A-0723DBC7012B}" dt="2022-03-02T20:25:09.704" v="1688" actId="26606"/>
          <ac:spMkLst>
            <pc:docMk/>
            <pc:sldMk cId="3516241144" sldId="479"/>
            <ac:spMk id="4" creationId="{27A0681B-C3BC-489E-88C0-79D71062D532}"/>
          </ac:spMkLst>
        </pc:spChg>
        <pc:spChg chg="add mod ord">
          <ac:chgData name="Adam Clark" userId="c60ea259d2e9f9db" providerId="LiveId" clId="{F6653DA6-D1EC-4ED3-AF3A-0723DBC7012B}" dt="2022-03-02T20:25:21.635" v="1698" actId="20577"/>
          <ac:spMkLst>
            <pc:docMk/>
            <pc:sldMk cId="3516241144" sldId="479"/>
            <ac:spMk id="5" creationId="{6F8D0161-E866-4DD3-945F-A3B5886EB2A3}"/>
          </ac:spMkLst>
        </pc:spChg>
        <pc:spChg chg="add del mod ord">
          <ac:chgData name="Adam Clark" userId="c60ea259d2e9f9db" providerId="LiveId" clId="{F6653DA6-D1EC-4ED3-AF3A-0723DBC7012B}" dt="2022-03-02T20:25:06.040" v="1685"/>
          <ac:spMkLst>
            <pc:docMk/>
            <pc:sldMk cId="3516241144" sldId="479"/>
            <ac:spMk id="6" creationId="{15E5E3DC-CED0-4845-9214-14694CFCEEFC}"/>
          </ac:spMkLst>
        </pc:spChg>
        <pc:picChg chg="add mod">
          <ac:chgData name="Adam Clark" userId="c60ea259d2e9f9db" providerId="LiveId" clId="{F6653DA6-D1EC-4ED3-AF3A-0723DBC7012B}" dt="2022-03-02T20:25:09.704" v="1688" actId="26606"/>
          <ac:picMkLst>
            <pc:docMk/>
            <pc:sldMk cId="3516241144" sldId="479"/>
            <ac:picMk id="8" creationId="{9A96BCE5-7D2F-4053-BE97-2E8E746C21FE}"/>
          </ac:picMkLst>
        </pc:picChg>
      </pc:sldChg>
      <pc:sldChg chg="modSp add mod">
        <pc:chgData name="Adam Clark" userId="c60ea259d2e9f9db" providerId="LiveId" clId="{F6653DA6-D1EC-4ED3-AF3A-0723DBC7012B}" dt="2022-03-02T20:36:09.016" v="1729" actId="20577"/>
        <pc:sldMkLst>
          <pc:docMk/>
          <pc:sldMk cId="1558625264" sldId="480"/>
        </pc:sldMkLst>
        <pc:spChg chg="mod">
          <ac:chgData name="Adam Clark" userId="c60ea259d2e9f9db" providerId="LiveId" clId="{F6653DA6-D1EC-4ED3-AF3A-0723DBC7012B}" dt="2022-03-02T20:36:09.016" v="1729" actId="20577"/>
          <ac:spMkLst>
            <pc:docMk/>
            <pc:sldMk cId="1558625264" sldId="480"/>
            <ac:spMk id="5" creationId="{6F8D0161-E866-4DD3-945F-A3B5886EB2A3}"/>
          </ac:spMkLst>
        </pc:spChg>
      </pc:sldChg>
      <pc:sldChg chg="modSp add mod">
        <pc:chgData name="Adam Clark" userId="c60ea259d2e9f9db" providerId="LiveId" clId="{F6653DA6-D1EC-4ED3-AF3A-0723DBC7012B}" dt="2022-03-02T20:42:19.825" v="1922" actId="20577"/>
        <pc:sldMkLst>
          <pc:docMk/>
          <pc:sldMk cId="1737709820" sldId="481"/>
        </pc:sldMkLst>
        <pc:spChg chg="mod">
          <ac:chgData name="Adam Clark" userId="c60ea259d2e9f9db" providerId="LiveId" clId="{F6653DA6-D1EC-4ED3-AF3A-0723DBC7012B}" dt="2022-03-02T20:39:14.057" v="1798" actId="20577"/>
          <ac:spMkLst>
            <pc:docMk/>
            <pc:sldMk cId="1737709820" sldId="481"/>
            <ac:spMk id="4" creationId="{27A0681B-C3BC-489E-88C0-79D71062D532}"/>
          </ac:spMkLst>
        </pc:spChg>
        <pc:spChg chg="mod">
          <ac:chgData name="Adam Clark" userId="c60ea259d2e9f9db" providerId="LiveId" clId="{F6653DA6-D1EC-4ED3-AF3A-0723DBC7012B}" dt="2022-03-02T20:42:19.825" v="1922" actId="20577"/>
          <ac:spMkLst>
            <pc:docMk/>
            <pc:sldMk cId="1737709820" sldId="481"/>
            <ac:spMk id="5" creationId="{6F8D0161-E866-4DD3-945F-A3B5886EB2A3}"/>
          </ac:spMkLst>
        </pc:spChg>
      </pc:sldChg>
      <pc:sldChg chg="addSp delSp modSp new mod">
        <pc:chgData name="Adam Clark" userId="c60ea259d2e9f9db" providerId="LiveId" clId="{F6653DA6-D1EC-4ED3-AF3A-0723DBC7012B}" dt="2022-03-02T21:00:17.808" v="2167" actId="14100"/>
        <pc:sldMkLst>
          <pc:docMk/>
          <pc:sldMk cId="2632069447" sldId="482"/>
        </pc:sldMkLst>
        <pc:spChg chg="mod">
          <ac:chgData name="Adam Clark" userId="c60ea259d2e9f9db" providerId="LiveId" clId="{F6653DA6-D1EC-4ED3-AF3A-0723DBC7012B}" dt="2022-03-02T20:43:13.633" v="1946" actId="20577"/>
          <ac:spMkLst>
            <pc:docMk/>
            <pc:sldMk cId="2632069447" sldId="482"/>
            <ac:spMk id="2" creationId="{1D7B29AE-8BE7-41A1-9C1B-E194C0700A84}"/>
          </ac:spMkLst>
        </pc:spChg>
        <pc:spChg chg="mod">
          <ac:chgData name="Adam Clark" userId="c60ea259d2e9f9db" providerId="LiveId" clId="{F6653DA6-D1EC-4ED3-AF3A-0723DBC7012B}" dt="2022-03-02T20:58:57.745" v="2160" actId="20577"/>
          <ac:spMkLst>
            <pc:docMk/>
            <pc:sldMk cId="2632069447" sldId="482"/>
            <ac:spMk id="3" creationId="{7B41299D-47D7-49F9-B7E4-565FDFC58821}"/>
          </ac:spMkLst>
        </pc:spChg>
        <pc:spChg chg="del">
          <ac:chgData name="Adam Clark" userId="c60ea259d2e9f9db" providerId="LiveId" clId="{F6653DA6-D1EC-4ED3-AF3A-0723DBC7012B}" dt="2022-03-02T20:48:37.768" v="2086"/>
          <ac:spMkLst>
            <pc:docMk/>
            <pc:sldMk cId="2632069447" sldId="482"/>
            <ac:spMk id="4" creationId="{BD3D68A6-4858-4E49-B1FD-49C5599CAABC}"/>
          </ac:spMkLst>
        </pc:spChg>
        <pc:picChg chg="add mod">
          <ac:chgData name="Adam Clark" userId="c60ea259d2e9f9db" providerId="LiveId" clId="{F6653DA6-D1EC-4ED3-AF3A-0723DBC7012B}" dt="2022-03-02T20:58:35.090" v="2135" actId="1076"/>
          <ac:picMkLst>
            <pc:docMk/>
            <pc:sldMk cId="2632069447" sldId="482"/>
            <ac:picMk id="6" creationId="{7E4C8A2A-E1FE-430A-9A9E-E92C73D5AB77}"/>
          </ac:picMkLst>
        </pc:picChg>
        <pc:picChg chg="add mod">
          <ac:chgData name="Adam Clark" userId="c60ea259d2e9f9db" providerId="LiveId" clId="{F6653DA6-D1EC-4ED3-AF3A-0723DBC7012B}" dt="2022-03-02T21:00:17.808" v="2167" actId="14100"/>
          <ac:picMkLst>
            <pc:docMk/>
            <pc:sldMk cId="2632069447" sldId="482"/>
            <ac:picMk id="8" creationId="{825DF7D1-886F-470B-8D91-56854DD0FF40}"/>
          </ac:picMkLst>
        </pc:picChg>
        <pc:picChg chg="add mod">
          <ac:chgData name="Adam Clark" userId="c60ea259d2e9f9db" providerId="LiveId" clId="{F6653DA6-D1EC-4ED3-AF3A-0723DBC7012B}" dt="2022-03-02T20:58:30.665" v="2134" actId="14100"/>
          <ac:picMkLst>
            <pc:docMk/>
            <pc:sldMk cId="2632069447" sldId="482"/>
            <ac:picMk id="10" creationId="{08A2DFF4-4E50-41D4-A85A-421A35E38DD6}"/>
          </ac:picMkLst>
        </pc:picChg>
        <pc:picChg chg="add mod">
          <ac:chgData name="Adam Clark" userId="c60ea259d2e9f9db" providerId="LiveId" clId="{F6653DA6-D1EC-4ED3-AF3A-0723DBC7012B}" dt="2022-03-02T21:00:12.964" v="2166" actId="1076"/>
          <ac:picMkLst>
            <pc:docMk/>
            <pc:sldMk cId="2632069447" sldId="482"/>
            <ac:picMk id="12" creationId="{B325EB15-246D-403E-86D7-40C234A47735}"/>
          </ac:picMkLst>
        </pc:picChg>
      </pc:sldChg>
      <pc:sldChg chg="addSp delSp modSp new mod">
        <pc:chgData name="Adam Clark" userId="c60ea259d2e9f9db" providerId="LiveId" clId="{F6653DA6-D1EC-4ED3-AF3A-0723DBC7012B}" dt="2022-03-02T21:05:45.863" v="2205" actId="20577"/>
        <pc:sldMkLst>
          <pc:docMk/>
          <pc:sldMk cId="3742592676" sldId="483"/>
        </pc:sldMkLst>
        <pc:spChg chg="mod">
          <ac:chgData name="Adam Clark" userId="c60ea259d2e9f9db" providerId="LiveId" clId="{F6653DA6-D1EC-4ED3-AF3A-0723DBC7012B}" dt="2022-03-02T21:04:01.830" v="2196" actId="26606"/>
          <ac:spMkLst>
            <pc:docMk/>
            <pc:sldMk cId="3742592676" sldId="483"/>
            <ac:spMk id="2" creationId="{D1986888-B15B-48BB-ACA1-DE8680131B9A}"/>
          </ac:spMkLst>
        </pc:spChg>
        <pc:spChg chg="mod">
          <ac:chgData name="Adam Clark" userId="c60ea259d2e9f9db" providerId="LiveId" clId="{F6653DA6-D1EC-4ED3-AF3A-0723DBC7012B}" dt="2022-03-02T21:05:45.863" v="2205" actId="20577"/>
          <ac:spMkLst>
            <pc:docMk/>
            <pc:sldMk cId="3742592676" sldId="483"/>
            <ac:spMk id="3" creationId="{E27F49E3-794A-4261-9FB3-CC8692B45F52}"/>
          </ac:spMkLst>
        </pc:spChg>
        <pc:spChg chg="del mod">
          <ac:chgData name="Adam Clark" userId="c60ea259d2e9f9db" providerId="LiveId" clId="{F6653DA6-D1EC-4ED3-AF3A-0723DBC7012B}" dt="2022-03-02T21:03:56.402" v="2193"/>
          <ac:spMkLst>
            <pc:docMk/>
            <pc:sldMk cId="3742592676" sldId="483"/>
            <ac:spMk id="4" creationId="{5C74F354-0A03-4ABC-960E-A5340D886A1F}"/>
          </ac:spMkLst>
        </pc:spChg>
        <pc:picChg chg="add mod">
          <ac:chgData name="Adam Clark" userId="c60ea259d2e9f9db" providerId="LiveId" clId="{F6653DA6-D1EC-4ED3-AF3A-0723DBC7012B}" dt="2022-03-02T21:04:01.830" v="2196" actId="26606"/>
          <ac:picMkLst>
            <pc:docMk/>
            <pc:sldMk cId="3742592676" sldId="483"/>
            <ac:picMk id="6" creationId="{4DB51649-1071-48AA-8561-D750FC380BD8}"/>
          </ac:picMkLst>
        </pc:picChg>
      </pc:sldChg>
      <pc:sldChg chg="addSp delSp modSp add mod">
        <pc:chgData name="Adam Clark" userId="c60ea259d2e9f9db" providerId="LiveId" clId="{F6653DA6-D1EC-4ED3-AF3A-0723DBC7012B}" dt="2022-03-02T21:05:37.555" v="2204" actId="26606"/>
        <pc:sldMkLst>
          <pc:docMk/>
          <pc:sldMk cId="401583512" sldId="484"/>
        </pc:sldMkLst>
        <pc:spChg chg="add del mod">
          <ac:chgData name="Adam Clark" userId="c60ea259d2e9f9db" providerId="LiveId" clId="{F6653DA6-D1EC-4ED3-AF3A-0723DBC7012B}" dt="2022-03-02T21:05:33.640" v="2201"/>
          <ac:spMkLst>
            <pc:docMk/>
            <pc:sldMk cId="401583512" sldId="484"/>
            <ac:spMk id="5" creationId="{971A371F-2F04-41DA-A3EB-53FE8465E7AF}"/>
          </ac:spMkLst>
        </pc:spChg>
        <pc:picChg chg="del mod">
          <ac:chgData name="Adam Clark" userId="c60ea259d2e9f9db" providerId="LiveId" clId="{F6653DA6-D1EC-4ED3-AF3A-0723DBC7012B}" dt="2022-03-02T21:05:29.182" v="2200" actId="21"/>
          <ac:picMkLst>
            <pc:docMk/>
            <pc:sldMk cId="401583512" sldId="484"/>
            <ac:picMk id="6" creationId="{4DB51649-1071-48AA-8561-D750FC380BD8}"/>
          </ac:picMkLst>
        </pc:picChg>
        <pc:picChg chg="add mod">
          <ac:chgData name="Adam Clark" userId="c60ea259d2e9f9db" providerId="LiveId" clId="{F6653DA6-D1EC-4ED3-AF3A-0723DBC7012B}" dt="2022-03-02T21:05:37.555" v="2204" actId="26606"/>
          <ac:picMkLst>
            <pc:docMk/>
            <pc:sldMk cId="401583512" sldId="484"/>
            <ac:picMk id="8" creationId="{D5C30524-179D-4412-852B-E2E9B302110A}"/>
          </ac:picMkLst>
        </pc:picChg>
      </pc:sldChg>
      <pc:sldChg chg="addSp delSp modSp add mod modClrScheme chgLayout">
        <pc:chgData name="Adam Clark" userId="c60ea259d2e9f9db" providerId="LiveId" clId="{F6653DA6-D1EC-4ED3-AF3A-0723DBC7012B}" dt="2022-03-02T21:09:40.436" v="2228" actId="20577"/>
        <pc:sldMkLst>
          <pc:docMk/>
          <pc:sldMk cId="1680610952" sldId="485"/>
        </pc:sldMkLst>
        <pc:spChg chg="mod">
          <ac:chgData name="Adam Clark" userId="c60ea259d2e9f9db" providerId="LiveId" clId="{F6653DA6-D1EC-4ED3-AF3A-0723DBC7012B}" dt="2022-03-02T21:08:13.213" v="2214" actId="26606"/>
          <ac:spMkLst>
            <pc:docMk/>
            <pc:sldMk cId="1680610952" sldId="485"/>
            <ac:spMk id="2" creationId="{D1986888-B15B-48BB-ACA1-DE8680131B9A}"/>
          </ac:spMkLst>
        </pc:spChg>
        <pc:spChg chg="mod ord">
          <ac:chgData name="Adam Clark" userId="c60ea259d2e9f9db" providerId="LiveId" clId="{F6653DA6-D1EC-4ED3-AF3A-0723DBC7012B}" dt="2022-03-02T21:09:40.436" v="2228" actId="20577"/>
          <ac:spMkLst>
            <pc:docMk/>
            <pc:sldMk cId="1680610952" sldId="485"/>
            <ac:spMk id="3" creationId="{E27F49E3-794A-4261-9FB3-CC8692B45F52}"/>
          </ac:spMkLst>
        </pc:spChg>
        <pc:spChg chg="add del mod">
          <ac:chgData name="Adam Clark" userId="c60ea259d2e9f9db" providerId="LiveId" clId="{F6653DA6-D1EC-4ED3-AF3A-0723DBC7012B}" dt="2022-03-02T21:08:13.213" v="2214" actId="26606"/>
          <ac:spMkLst>
            <pc:docMk/>
            <pc:sldMk cId="1680610952" sldId="485"/>
            <ac:spMk id="7" creationId="{A6E5B4E0-06B3-44AD-A441-177CC4E2F37E}"/>
          </ac:spMkLst>
        </pc:spChg>
        <pc:picChg chg="add mod">
          <ac:chgData name="Adam Clark" userId="c60ea259d2e9f9db" providerId="LiveId" clId="{F6653DA6-D1EC-4ED3-AF3A-0723DBC7012B}" dt="2022-03-02T21:08:13.213" v="2214" actId="26606"/>
          <ac:picMkLst>
            <pc:docMk/>
            <pc:sldMk cId="1680610952" sldId="485"/>
            <ac:picMk id="5" creationId="{66C2B510-F211-4C7F-AF91-A40A65924D6D}"/>
          </ac:picMkLst>
        </pc:picChg>
        <pc:picChg chg="del mod">
          <ac:chgData name="Adam Clark" userId="c60ea259d2e9f9db" providerId="LiveId" clId="{F6653DA6-D1EC-4ED3-AF3A-0723DBC7012B}" dt="2022-03-02T21:08:04.757" v="2213" actId="21"/>
          <ac:picMkLst>
            <pc:docMk/>
            <pc:sldMk cId="1680610952" sldId="485"/>
            <ac:picMk id="8" creationId="{D5C30524-179D-4412-852B-E2E9B302110A}"/>
          </ac:picMkLst>
        </pc:picChg>
      </pc:sldChg>
      <pc:sldChg chg="new del">
        <pc:chgData name="Adam Clark" userId="c60ea259d2e9f9db" providerId="LiveId" clId="{F6653DA6-D1EC-4ED3-AF3A-0723DBC7012B}" dt="2022-03-02T21:10:10.310" v="2229" actId="2696"/>
        <pc:sldMkLst>
          <pc:docMk/>
          <pc:sldMk cId="1894618057" sldId="486"/>
        </pc:sldMkLst>
      </pc:sldChg>
      <pc:sldChg chg="add ord">
        <pc:chgData name="Adam Clark" userId="c60ea259d2e9f9db" providerId="LiveId" clId="{F6653DA6-D1EC-4ED3-AF3A-0723DBC7012B}" dt="2022-03-02T21:10:24.334" v="2232"/>
        <pc:sldMkLst>
          <pc:docMk/>
          <pc:sldMk cId="3201071867" sldId="4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3/2/2022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3/2/2022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3/2/2022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3/2/2022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3/2/2022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3/2/2022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3/2/2022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3/2/2022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3/2/2022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8.jfif"/><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fif"/><Relationship Id="rId7" Type="http://schemas.openxmlformats.org/officeDocument/2006/relationships/image" Target="../media/image16.jf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openxmlformats.org/officeDocument/2006/relationships/image" Target="../media/image18.jfif"/></Relationships>
</file>

<file path=ppt/slides/_rels/slide31.xml.rels><?xml version="1.0" encoding="UTF-8" standalone="yes"?>
<Relationships xmlns="http://schemas.openxmlformats.org/package/2006/relationships"><Relationship Id="rId3" Type="http://schemas.openxmlformats.org/officeDocument/2006/relationships/image" Target="../media/image17.jfif"/><Relationship Id="rId7" Type="http://schemas.openxmlformats.org/officeDocument/2006/relationships/image" Target="../media/image16.jf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openxmlformats.org/officeDocument/2006/relationships/image" Target="../media/image18.jf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4.xml"/><Relationship Id="rId5" Type="http://schemas.openxmlformats.org/officeDocument/2006/relationships/image" Target="../media/image26.jfif"/><Relationship Id="rId4" Type="http://schemas.openxmlformats.org/officeDocument/2006/relationships/image" Target="../media/image25.jfif"/></Relationships>
</file>

<file path=ppt/slides/_rels/slide41.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Church History</a:t>
            </a:r>
          </a:p>
        </p:txBody>
      </p:sp>
      <p:sp>
        <p:nvSpPr>
          <p:cNvPr id="3" name="Subtitle 2"/>
          <p:cNvSpPr>
            <a:spLocks noGrp="1"/>
          </p:cNvSpPr>
          <p:nvPr>
            <p:ph type="subTitle" idx="1"/>
          </p:nvPr>
        </p:nvSpPr>
        <p:spPr/>
        <p:txBody>
          <a:bodyPr/>
          <a:lstStyle/>
          <a:p>
            <a:r>
              <a:rPr lang="en-US" dirty="0"/>
              <a:t>Apostasy, Reformation, and Restoration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0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Waldensians (approx. 1170 AD)</a:t>
            </a:r>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1218883" y="1803400"/>
            <a:ext cx="4773956" cy="4267200"/>
          </a:xfrm>
          <a:prstGeom prst="rect">
            <a:avLst/>
          </a:prstGeom>
          <a:noFill/>
        </p:spPr>
      </p:pic>
      <p:sp>
        <p:nvSpPr>
          <p:cNvPr id="5" name="Content Placeholder 4">
            <a:extLst>
              <a:ext uri="{FF2B5EF4-FFF2-40B4-BE49-F238E27FC236}">
                <a16:creationId xmlns:a16="http://schemas.microsoft.com/office/drawing/2014/main" id="{D7587A1B-4D39-41D4-AC71-C955665325C6}"/>
              </a:ext>
            </a:extLst>
          </p:cNvPr>
          <p:cNvSpPr>
            <a:spLocks noGrp="1"/>
          </p:cNvSpPr>
          <p:nvPr>
            <p:ph sz="half" idx="2"/>
          </p:nvPr>
        </p:nvSpPr>
        <p:spPr>
          <a:xfrm>
            <a:off x="6195986" y="1803400"/>
            <a:ext cx="4773956" cy="4267200"/>
          </a:xfrm>
        </p:spPr>
        <p:txBody>
          <a:bodyPr>
            <a:normAutofit/>
          </a:bodyPr>
          <a:lstStyle/>
          <a:p>
            <a:r>
              <a:rPr lang="en-US" dirty="0"/>
              <a:t>‘Peter’ Waldo</a:t>
            </a:r>
          </a:p>
          <a:p>
            <a:pPr lvl="1"/>
            <a:r>
              <a:rPr lang="en-US" sz="2400" dirty="0"/>
              <a:t>A wealthy merchant who gave away his property around 1170 AD, preaching apostolic poverty as the way to perfection. </a:t>
            </a:r>
          </a:p>
        </p:txBody>
      </p:sp>
    </p:spTree>
    <p:extLst>
      <p:ext uri="{BB962C8B-B14F-4D97-AF65-F5344CB8AC3E}">
        <p14:creationId xmlns:p14="http://schemas.microsoft.com/office/powerpoint/2010/main" val="262069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dirty="0"/>
              <a:t>‘Peter’ Waldo</a:t>
            </a:r>
          </a:p>
          <a:p>
            <a:pPr lvl="1"/>
            <a:r>
              <a:rPr lang="en-US" sz="2400" dirty="0"/>
              <a:t>In the spring of 1179, Waldo and his followers were forbidden by the church to preach unless explicitly invited by a priest. </a:t>
            </a:r>
          </a:p>
          <a:p>
            <a:pPr lvl="1"/>
            <a:r>
              <a:rPr lang="en-US" sz="2400" dirty="0"/>
              <a:t>Several years later, around 1183, Waldo was banned from the city by the archbishop of Lyons.</a:t>
            </a:r>
          </a:p>
          <a:p>
            <a:pPr lvl="1"/>
            <a:r>
              <a:rPr lang="en-US" sz="2400" dirty="0"/>
              <a:t>When he was warned to stop preaching, Waldo responded with the words of the Apostle Peter in Acts 4:19: “Do you think God wants us to obey you rather than him?” </a:t>
            </a:r>
          </a:p>
          <a:p>
            <a:pPr lvl="1"/>
            <a:r>
              <a:rPr lang="en-US" sz="2400" dirty="0"/>
              <a:t>Some historians believe this episode was the catalyst for Waldo being referred to as “Peter Waldo” by future Waldensians.</a:t>
            </a:r>
          </a:p>
          <a:p>
            <a:pPr lvl="1"/>
            <a:endParaRPr lang="en-US" sz="2400" dirty="0"/>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spTree>
    <p:extLst>
      <p:ext uri="{BB962C8B-B14F-4D97-AF65-F5344CB8AC3E}">
        <p14:creationId xmlns:p14="http://schemas.microsoft.com/office/powerpoint/2010/main" val="77707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r>
              <a:rPr lang="en-US" dirty="0"/>
              <a:t>Temporal offices and dignities were not meant for preachers of the Gospel </a:t>
            </a:r>
          </a:p>
          <a:p>
            <a:r>
              <a:rPr lang="en-US" dirty="0"/>
              <a:t>Relics were no different from any other bones and should not be regarded as special or holy</a:t>
            </a:r>
          </a:p>
          <a:p>
            <a:r>
              <a:rPr lang="en-US" dirty="0"/>
              <a:t>Holy water was no more valuable than rainwater </a:t>
            </a:r>
          </a:p>
          <a:p>
            <a:r>
              <a:rPr lang="en-US" dirty="0"/>
              <a:t>Prayer was just as effectual if offered in a church or a barn</a:t>
            </a:r>
          </a:p>
          <a:p>
            <a:r>
              <a:rPr lang="en-US" dirty="0"/>
              <a:t>Catholic Church as the harlot of the Apocalypse.</a:t>
            </a:r>
          </a:p>
          <a:p>
            <a:r>
              <a:rPr lang="en-US" dirty="0"/>
              <a:t>They rejected what they perceived as the idolatry of the Catholic Church and considered the Papacy as the Antichrist of Rome.</a:t>
            </a:r>
            <a:endParaRPr lang="en-US" sz="2400" dirty="0"/>
          </a:p>
        </p:txBody>
      </p:sp>
    </p:spTree>
    <p:extLst>
      <p:ext uri="{BB962C8B-B14F-4D97-AF65-F5344CB8AC3E}">
        <p14:creationId xmlns:p14="http://schemas.microsoft.com/office/powerpoint/2010/main" val="275219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pPr lvl="1"/>
            <a:r>
              <a:rPr lang="en-US" sz="2400" dirty="0"/>
              <a:t>Saw themselves as part of the Roman Catholic Church until the time of the Reformation.</a:t>
            </a:r>
          </a:p>
          <a:p>
            <a:pPr lvl="1"/>
            <a:r>
              <a:rPr lang="en-US" sz="2400" dirty="0"/>
              <a:t>Many took communion at least once a year and baptized their children.</a:t>
            </a:r>
          </a:p>
          <a:p>
            <a:pPr lvl="1"/>
            <a:endParaRPr lang="en-US" sz="2400" dirty="0"/>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pic>
        <p:nvPicPr>
          <p:cNvPr id="3" name="Picture 2" descr="A statue of a cat&#10;&#10;Description automatically generated with low confidence">
            <a:extLst>
              <a:ext uri="{FF2B5EF4-FFF2-40B4-BE49-F238E27FC236}">
                <a16:creationId xmlns:a16="http://schemas.microsoft.com/office/drawing/2014/main" id="{7EF7D93C-A35E-494B-B7D7-FEDB8EE59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26" y="3263900"/>
            <a:ext cx="4191000" cy="3009900"/>
          </a:xfrm>
          <a:prstGeom prst="rect">
            <a:avLst/>
          </a:prstGeom>
        </p:spPr>
      </p:pic>
      <p:sp>
        <p:nvSpPr>
          <p:cNvPr id="7" name="TextBox 6">
            <a:extLst>
              <a:ext uri="{FF2B5EF4-FFF2-40B4-BE49-F238E27FC236}">
                <a16:creationId xmlns:a16="http://schemas.microsoft.com/office/drawing/2014/main" id="{A79B018B-7E01-4D51-B266-EB93EEB582AE}"/>
              </a:ext>
            </a:extLst>
          </p:cNvPr>
          <p:cNvSpPr txBox="1"/>
          <p:nvPr/>
        </p:nvSpPr>
        <p:spPr>
          <a:xfrm>
            <a:off x="5099861" y="5073471"/>
            <a:ext cx="5716618" cy="1200329"/>
          </a:xfrm>
          <a:prstGeom prst="rect">
            <a:avLst/>
          </a:prstGeom>
          <a:noFill/>
        </p:spPr>
        <p:txBody>
          <a:bodyPr wrap="square" rtlCol="0">
            <a:spAutoFit/>
          </a:bodyPr>
          <a:lstStyle/>
          <a:p>
            <a:r>
              <a:rPr lang="en-US" dirty="0"/>
              <a:t>Waldo depicted as a gargoyle on Lyon Cathedral: he is depicted with a hollow head, like a madman, preaching towards the sky, instead of prostrating himself before God.</a:t>
            </a:r>
          </a:p>
        </p:txBody>
      </p:sp>
    </p:spTree>
    <p:extLst>
      <p:ext uri="{BB962C8B-B14F-4D97-AF65-F5344CB8AC3E}">
        <p14:creationId xmlns:p14="http://schemas.microsoft.com/office/powerpoint/2010/main" val="34214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p:txBody>
          <a:bodyPr anchor="b">
            <a:normAutofit/>
          </a:bodyPr>
          <a:lstStyle/>
          <a:p>
            <a:r>
              <a:rPr lang="en-US" dirty="0"/>
              <a:t>Waldensians (approx. 1170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idx="1"/>
          </p:nvPr>
        </p:nvSpPr>
        <p:spPr/>
        <p:txBody>
          <a:bodyPr>
            <a:normAutofit/>
          </a:bodyPr>
          <a:lstStyle/>
          <a:p>
            <a:pPr marL="301752" lvl="1" indent="0">
              <a:buNone/>
            </a:pPr>
            <a:r>
              <a:rPr lang="en-US" sz="2400" dirty="0"/>
              <a:t>Centuries of persecutions </a:t>
            </a:r>
          </a:p>
        </p:txBody>
      </p:sp>
      <p:pic>
        <p:nvPicPr>
          <p:cNvPr id="6" name="Picture 5" descr="A statue of a person holding a sword&#10;&#10;Description automatically generated with low confidence">
            <a:extLst>
              <a:ext uri="{FF2B5EF4-FFF2-40B4-BE49-F238E27FC236}">
                <a16:creationId xmlns:a16="http://schemas.microsoft.com/office/drawing/2014/main" id="{1ECD7ACB-3A67-4ABB-87B0-D4580FACB604}"/>
              </a:ext>
            </a:extLst>
          </p:cNvPr>
          <p:cNvPicPr>
            <a:picLocks noChangeAspect="1"/>
          </p:cNvPicPr>
          <p:nvPr/>
        </p:nvPicPr>
        <p:blipFill rotWithShape="1">
          <a:blip r:embed="rId2">
            <a:extLst>
              <a:ext uri="{28A0092B-C50C-407E-A947-70E740481C1C}">
                <a14:useLocalDpi xmlns:a14="http://schemas.microsoft.com/office/drawing/2010/main" val="0"/>
              </a:ext>
            </a:extLst>
          </a:blip>
          <a:srcRect l="2" b="35332"/>
          <a:stretch/>
        </p:blipFill>
        <p:spPr>
          <a:xfrm>
            <a:off x="9828212" y="431800"/>
            <a:ext cx="1574827" cy="1407659"/>
          </a:xfrm>
          <a:prstGeom prst="rect">
            <a:avLst/>
          </a:prstGeom>
          <a:noFill/>
        </p:spPr>
      </p:pic>
      <p:pic>
        <p:nvPicPr>
          <p:cNvPr id="3" name="Picture 2" descr="Text&#10;&#10;Description automatically generated with medium confidence">
            <a:extLst>
              <a:ext uri="{FF2B5EF4-FFF2-40B4-BE49-F238E27FC236}">
                <a16:creationId xmlns:a16="http://schemas.microsoft.com/office/drawing/2014/main" id="{ABDF5253-818B-4704-B97A-DACE919F94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12" y="2563304"/>
            <a:ext cx="2590800" cy="3507296"/>
          </a:xfrm>
          <a:prstGeom prst="rect">
            <a:avLst/>
          </a:prstGeom>
        </p:spPr>
      </p:pic>
      <p:pic>
        <p:nvPicPr>
          <p:cNvPr id="8" name="Picture 7" descr="A picture containing text, book&#10;&#10;Description automatically generated">
            <a:extLst>
              <a:ext uri="{FF2B5EF4-FFF2-40B4-BE49-F238E27FC236}">
                <a16:creationId xmlns:a16="http://schemas.microsoft.com/office/drawing/2014/main" id="{D54E833E-D013-4F97-A4D6-3BF39DD1D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12" y="2198014"/>
            <a:ext cx="3103383" cy="4228186"/>
          </a:xfrm>
          <a:prstGeom prst="rect">
            <a:avLst/>
          </a:prstGeom>
        </p:spPr>
      </p:pic>
      <p:pic>
        <p:nvPicPr>
          <p:cNvPr id="10" name="Picture 9" descr="A picture containing text, outdoor, old, black&#10;&#10;Description automatically generated">
            <a:extLst>
              <a:ext uri="{FF2B5EF4-FFF2-40B4-BE49-F238E27FC236}">
                <a16:creationId xmlns:a16="http://schemas.microsoft.com/office/drawing/2014/main" id="{E797003B-C6CA-4B70-AA80-89D80814FD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412" y="2432834"/>
            <a:ext cx="3103383" cy="3836910"/>
          </a:xfrm>
          <a:prstGeom prst="rect">
            <a:avLst/>
          </a:prstGeom>
        </p:spPr>
      </p:pic>
    </p:spTree>
    <p:extLst>
      <p:ext uri="{BB962C8B-B14F-4D97-AF65-F5344CB8AC3E}">
        <p14:creationId xmlns:p14="http://schemas.microsoft.com/office/powerpoint/2010/main" val="354630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10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A6DF1-EA04-4AEB-AA50-1DD52F34654F}"/>
              </a:ext>
            </a:extLst>
          </p:cNvPr>
          <p:cNvSpPr>
            <a:spLocks noGrp="1"/>
          </p:cNvSpPr>
          <p:nvPr>
            <p:ph type="ctrTitle"/>
          </p:nvPr>
        </p:nvSpPr>
        <p:spPr/>
        <p:txBody>
          <a:bodyPr/>
          <a:lstStyle/>
          <a:p>
            <a:r>
              <a:rPr lang="en-US" dirty="0"/>
              <a:t>Reformation</a:t>
            </a:r>
          </a:p>
        </p:txBody>
      </p:sp>
      <p:sp>
        <p:nvSpPr>
          <p:cNvPr id="5" name="Subtitle 4">
            <a:extLst>
              <a:ext uri="{FF2B5EF4-FFF2-40B4-BE49-F238E27FC236}">
                <a16:creationId xmlns:a16="http://schemas.microsoft.com/office/drawing/2014/main" id="{0E157D4B-AEEC-4A39-83DB-3A9CD5CF7B67}"/>
              </a:ext>
            </a:extLst>
          </p:cNvPr>
          <p:cNvSpPr>
            <a:spLocks noGrp="1"/>
          </p:cNvSpPr>
          <p:nvPr>
            <p:ph type="subTitle" idx="1"/>
          </p:nvPr>
        </p:nvSpPr>
        <p:spPr/>
        <p:txBody>
          <a:bodyPr/>
          <a:lstStyle/>
          <a:p>
            <a:r>
              <a:rPr lang="en-US" dirty="0"/>
              <a:t>the action or process of reforming an institution or practice.</a:t>
            </a:r>
          </a:p>
        </p:txBody>
      </p:sp>
    </p:spTree>
    <p:extLst>
      <p:ext uri="{BB962C8B-B14F-4D97-AF65-F5344CB8AC3E}">
        <p14:creationId xmlns:p14="http://schemas.microsoft.com/office/powerpoint/2010/main" val="19367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Reformation (14</a:t>
            </a:r>
            <a:r>
              <a:rPr lang="en-US" baseline="30000" dirty="0"/>
              <a:t>th</a:t>
            </a:r>
            <a:r>
              <a:rPr lang="en-US" dirty="0"/>
              <a:t> - 15</a:t>
            </a:r>
            <a:r>
              <a:rPr lang="en-US" baseline="30000" dirty="0"/>
              <a:t>th</a:t>
            </a:r>
            <a:r>
              <a:rPr lang="en-US" dirty="0"/>
              <a:t>  Century)</a:t>
            </a:r>
          </a:p>
        </p:txBody>
      </p:sp>
      <p:sp>
        <p:nvSpPr>
          <p:cNvPr id="5" name="Content Placeholder 4">
            <a:extLst>
              <a:ext uri="{FF2B5EF4-FFF2-40B4-BE49-F238E27FC236}">
                <a16:creationId xmlns:a16="http://schemas.microsoft.com/office/drawing/2014/main" id="{03F5CBA7-75B3-4115-83D7-166B3A3A1715}"/>
              </a:ext>
            </a:extLst>
          </p:cNvPr>
          <p:cNvSpPr>
            <a:spLocks noGrp="1"/>
          </p:cNvSpPr>
          <p:nvPr>
            <p:ph sz="half" idx="1"/>
          </p:nvPr>
        </p:nvSpPr>
        <p:spPr>
          <a:xfrm>
            <a:off x="1218882" y="1803400"/>
            <a:ext cx="7694929" cy="4267200"/>
          </a:xfrm>
        </p:spPr>
        <p:txBody>
          <a:bodyPr>
            <a:normAutofit/>
          </a:bodyPr>
          <a:lstStyle/>
          <a:p>
            <a:pPr marL="0" indent="0">
              <a:buNone/>
            </a:pPr>
            <a:r>
              <a:rPr lang="en-US" dirty="0"/>
              <a:t>Lesson 7: Birth of Reformation</a:t>
            </a:r>
          </a:p>
          <a:p>
            <a:pPr lvl="5"/>
            <a:r>
              <a:rPr lang="en-US" sz="2400" dirty="0"/>
              <a:t>John Wycliffe</a:t>
            </a:r>
          </a:p>
          <a:p>
            <a:pPr lvl="6"/>
            <a:r>
              <a:rPr lang="en-US" sz="2400" dirty="0"/>
              <a:t>First English translation of New and Old Testament</a:t>
            </a:r>
          </a:p>
          <a:p>
            <a:pPr lvl="5"/>
            <a:r>
              <a:rPr lang="en-US" sz="2400" dirty="0"/>
              <a:t>Jan Hus</a:t>
            </a:r>
          </a:p>
          <a:p>
            <a:pPr marL="1508760" lvl="5" indent="0">
              <a:buNone/>
            </a:pPr>
            <a:endParaRPr lang="en-US" sz="2400" dirty="0"/>
          </a:p>
        </p:txBody>
      </p:sp>
    </p:spTree>
    <p:extLst>
      <p:ext uri="{BB962C8B-B14F-4D97-AF65-F5344CB8AC3E}">
        <p14:creationId xmlns:p14="http://schemas.microsoft.com/office/powerpoint/2010/main" val="2885458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C1A5-0696-4EDA-8E64-4BFEFCA52BFB}"/>
              </a:ext>
            </a:extLst>
          </p:cNvPr>
          <p:cNvSpPr>
            <a:spLocks noGrp="1"/>
          </p:cNvSpPr>
          <p:nvPr>
            <p:ph type="title"/>
          </p:nvPr>
        </p:nvSpPr>
        <p:spPr>
          <a:xfrm>
            <a:off x="1218883" y="431800"/>
            <a:ext cx="9751060" cy="1168400"/>
          </a:xfrm>
        </p:spPr>
        <p:txBody>
          <a:bodyPr anchor="b">
            <a:normAutofit/>
          </a:bodyPr>
          <a:lstStyle/>
          <a:p>
            <a:r>
              <a:rPr lang="en-US" dirty="0"/>
              <a:t>John Wycliffe (1330-1384)</a:t>
            </a:r>
          </a:p>
        </p:txBody>
      </p:sp>
      <p:sp>
        <p:nvSpPr>
          <p:cNvPr id="3" name="Content Placeholder 2">
            <a:extLst>
              <a:ext uri="{FF2B5EF4-FFF2-40B4-BE49-F238E27FC236}">
                <a16:creationId xmlns:a16="http://schemas.microsoft.com/office/drawing/2014/main" id="{49B423A2-4EA6-4FEF-AFFF-74D876969103}"/>
              </a:ext>
            </a:extLst>
          </p:cNvPr>
          <p:cNvSpPr>
            <a:spLocks noGrp="1"/>
          </p:cNvSpPr>
          <p:nvPr>
            <p:ph sz="half" idx="1"/>
          </p:nvPr>
        </p:nvSpPr>
        <p:spPr>
          <a:xfrm>
            <a:off x="1218883" y="1803400"/>
            <a:ext cx="4773956" cy="4267200"/>
          </a:xfrm>
        </p:spPr>
        <p:txBody>
          <a:bodyPr>
            <a:normAutofit/>
          </a:bodyPr>
          <a:lstStyle/>
          <a:p>
            <a:r>
              <a:rPr lang="en-US" dirty="0"/>
              <a:t>Born Yorkshire, England </a:t>
            </a:r>
          </a:p>
          <a:p>
            <a:r>
              <a:rPr lang="en-US" dirty="0"/>
              <a:t>Student at Oxford 1345 </a:t>
            </a:r>
          </a:p>
          <a:p>
            <a:r>
              <a:rPr lang="en-US" dirty="0"/>
              <a:t>Survived the Black Death      1346-1353</a:t>
            </a:r>
          </a:p>
          <a:p>
            <a:r>
              <a:rPr lang="en-US" dirty="0"/>
              <a:t>Bachelor’s Degree 1369</a:t>
            </a:r>
          </a:p>
          <a:p>
            <a:r>
              <a:rPr lang="en-US" dirty="0"/>
              <a:t>Appointed Master of Balliol College at Oxford</a:t>
            </a:r>
          </a:p>
          <a:p>
            <a:r>
              <a:rPr lang="en-US" dirty="0"/>
              <a:t>Doctorate in Theology 1372</a:t>
            </a:r>
          </a:p>
        </p:txBody>
      </p:sp>
      <p:pic>
        <p:nvPicPr>
          <p:cNvPr id="6" name="Content Placeholder 5" descr="A picture containing text, person, wall, indoor&#10;&#10;Description automatically generated">
            <a:extLst>
              <a:ext uri="{FF2B5EF4-FFF2-40B4-BE49-F238E27FC236}">
                <a16:creationId xmlns:a16="http://schemas.microsoft.com/office/drawing/2014/main" id="{87C3A017-4C76-4AB4-A032-199F5E8E99D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32068"/>
          <a:stretch/>
        </p:blipFill>
        <p:spPr>
          <a:xfrm>
            <a:off x="6195986" y="1803400"/>
            <a:ext cx="4773956" cy="4267200"/>
          </a:xfrm>
          <a:noFill/>
        </p:spPr>
      </p:pic>
    </p:spTree>
    <p:extLst>
      <p:ext uri="{BB962C8B-B14F-4D97-AF65-F5344CB8AC3E}">
        <p14:creationId xmlns:p14="http://schemas.microsoft.com/office/powerpoint/2010/main" val="112766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Reformation (12</a:t>
            </a:r>
            <a:r>
              <a:rPr lang="en-US" baseline="30000" dirty="0"/>
              <a:t>th</a:t>
            </a:r>
            <a:r>
              <a:rPr lang="en-US" dirty="0"/>
              <a:t> - 13</a:t>
            </a:r>
            <a:r>
              <a:rPr lang="en-US" baseline="30000" dirty="0"/>
              <a:t>th</a:t>
            </a:r>
            <a:r>
              <a:rPr lang="en-US" dirty="0"/>
              <a:t>  Century)</a:t>
            </a:r>
          </a:p>
        </p:txBody>
      </p:sp>
      <p:sp>
        <p:nvSpPr>
          <p:cNvPr id="5" name="Content Placeholder 4">
            <a:extLst>
              <a:ext uri="{FF2B5EF4-FFF2-40B4-BE49-F238E27FC236}">
                <a16:creationId xmlns:a16="http://schemas.microsoft.com/office/drawing/2014/main" id="{03F5CBA7-75B3-4115-83D7-166B3A3A1715}"/>
              </a:ext>
            </a:extLst>
          </p:cNvPr>
          <p:cNvSpPr>
            <a:spLocks noGrp="1"/>
          </p:cNvSpPr>
          <p:nvPr>
            <p:ph sz="half" idx="1"/>
          </p:nvPr>
        </p:nvSpPr>
        <p:spPr>
          <a:xfrm>
            <a:off x="1218882" y="1803400"/>
            <a:ext cx="7694929" cy="4267200"/>
          </a:xfrm>
        </p:spPr>
        <p:txBody>
          <a:bodyPr>
            <a:normAutofit/>
          </a:bodyPr>
          <a:lstStyle/>
          <a:p>
            <a:pPr marL="0" indent="0">
              <a:buNone/>
            </a:pPr>
            <a:r>
              <a:rPr lang="en-US" dirty="0"/>
              <a:t>Lesson 6: Birth of Reformation</a:t>
            </a:r>
          </a:p>
          <a:p>
            <a:pPr lvl="5"/>
            <a:r>
              <a:rPr lang="en-US" sz="2400" dirty="0"/>
              <a:t>Petrobrusians</a:t>
            </a:r>
          </a:p>
          <a:p>
            <a:pPr lvl="5"/>
            <a:r>
              <a:rPr lang="en-US" sz="2400" dirty="0"/>
              <a:t>Henricians</a:t>
            </a:r>
          </a:p>
          <a:p>
            <a:pPr lvl="5"/>
            <a:r>
              <a:rPr lang="en-US" sz="2400" dirty="0"/>
              <a:t>Waldensians</a:t>
            </a:r>
          </a:p>
        </p:txBody>
      </p:sp>
    </p:spTree>
    <p:extLst>
      <p:ext uri="{BB962C8B-B14F-4D97-AF65-F5344CB8AC3E}">
        <p14:creationId xmlns:p14="http://schemas.microsoft.com/office/powerpoint/2010/main" val="15925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a:xfrm>
            <a:off x="1218883" y="431800"/>
            <a:ext cx="9751060" cy="1168400"/>
          </a:xfrm>
        </p:spPr>
        <p:txBody>
          <a:bodyPr anchor="b">
            <a:normAutofit/>
          </a:bodyPr>
          <a:lstStyle/>
          <a:p>
            <a:r>
              <a:rPr lang="en-US" dirty="0"/>
              <a:t>How the Black Death inspired Reformation 1346-1353 </a:t>
            </a:r>
          </a:p>
        </p:txBody>
      </p:sp>
      <p:pic>
        <p:nvPicPr>
          <p:cNvPr id="5" name="Picture 4">
            <a:extLst>
              <a:ext uri="{FF2B5EF4-FFF2-40B4-BE49-F238E27FC236}">
                <a16:creationId xmlns:a16="http://schemas.microsoft.com/office/drawing/2014/main" id="{15824401-B696-4930-92DB-373F7CB0B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32471" y="1803400"/>
            <a:ext cx="5523883" cy="4267200"/>
          </a:xfrm>
          <a:prstGeom prst="rect">
            <a:avLst/>
          </a:prstGeom>
          <a:noFill/>
          <a:ln>
            <a:noFill/>
          </a:ln>
        </p:spPr>
      </p:pic>
    </p:spTree>
    <p:extLst>
      <p:ext uri="{BB962C8B-B14F-4D97-AF65-F5344CB8AC3E}">
        <p14:creationId xmlns:p14="http://schemas.microsoft.com/office/powerpoint/2010/main" val="404677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p:txBody>
          <a:bodyPr/>
          <a:lstStyle/>
          <a:p>
            <a:r>
              <a:rPr lang="en-US" dirty="0"/>
              <a:t>How the Black Death inspired Reformation 1346-1353 </a:t>
            </a:r>
          </a:p>
        </p:txBody>
      </p:sp>
      <p:sp>
        <p:nvSpPr>
          <p:cNvPr id="3" name="Content Placeholder 2">
            <a:extLst>
              <a:ext uri="{FF2B5EF4-FFF2-40B4-BE49-F238E27FC236}">
                <a16:creationId xmlns:a16="http://schemas.microsoft.com/office/drawing/2014/main" id="{291D94E3-1844-4DC4-AF26-10C44D3DE278}"/>
              </a:ext>
            </a:extLst>
          </p:cNvPr>
          <p:cNvSpPr>
            <a:spLocks noGrp="1"/>
          </p:cNvSpPr>
          <p:nvPr>
            <p:ph idx="1"/>
          </p:nvPr>
        </p:nvSpPr>
        <p:spPr/>
        <p:txBody>
          <a:bodyPr>
            <a:normAutofit/>
          </a:bodyPr>
          <a:lstStyle/>
          <a:p>
            <a:r>
              <a:rPr lang="en-US" dirty="0"/>
              <a:t>The plague was a punishment from God for humanity's sins </a:t>
            </a:r>
          </a:p>
          <a:p>
            <a:r>
              <a:rPr lang="en-US" dirty="0"/>
              <a:t>“Bad Air”, </a:t>
            </a:r>
          </a:p>
          <a:p>
            <a:r>
              <a:rPr lang="en-US" dirty="0"/>
              <a:t>Witchcraft and Sorcery, </a:t>
            </a:r>
          </a:p>
          <a:p>
            <a:r>
              <a:rPr lang="en-US" dirty="0"/>
              <a:t>Individual life choices including one's piety or lack of it.</a:t>
            </a:r>
          </a:p>
          <a:p>
            <a:endParaRPr lang="en-US" dirty="0"/>
          </a:p>
          <a:p>
            <a:endParaRPr lang="en-US" dirty="0"/>
          </a:p>
        </p:txBody>
      </p:sp>
    </p:spTree>
    <p:extLst>
      <p:ext uri="{BB962C8B-B14F-4D97-AF65-F5344CB8AC3E}">
        <p14:creationId xmlns:p14="http://schemas.microsoft.com/office/powerpoint/2010/main" val="3257518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p:txBody>
          <a:bodyPr/>
          <a:lstStyle/>
          <a:p>
            <a:r>
              <a:rPr lang="en-US" dirty="0"/>
              <a:t>How the Black Death inspired Reformation 1346-1353 </a:t>
            </a:r>
          </a:p>
        </p:txBody>
      </p:sp>
      <p:sp>
        <p:nvSpPr>
          <p:cNvPr id="3" name="Content Placeholder 2">
            <a:extLst>
              <a:ext uri="{FF2B5EF4-FFF2-40B4-BE49-F238E27FC236}">
                <a16:creationId xmlns:a16="http://schemas.microsoft.com/office/drawing/2014/main" id="{291D94E3-1844-4DC4-AF26-10C44D3DE278}"/>
              </a:ext>
            </a:extLst>
          </p:cNvPr>
          <p:cNvSpPr>
            <a:spLocks noGrp="1"/>
          </p:cNvSpPr>
          <p:nvPr>
            <p:ph idx="1"/>
          </p:nvPr>
        </p:nvSpPr>
        <p:spPr/>
        <p:txBody>
          <a:bodyPr>
            <a:normAutofit/>
          </a:bodyPr>
          <a:lstStyle/>
          <a:p>
            <a:r>
              <a:rPr lang="en-US" dirty="0"/>
              <a:t>Penitential processions, attending mass, fasting, prayer, use of amulets and charms</a:t>
            </a:r>
          </a:p>
          <a:p>
            <a:r>
              <a:rPr lang="en-US" dirty="0"/>
              <a:t>The Flagellant Movement</a:t>
            </a:r>
          </a:p>
          <a:p>
            <a:r>
              <a:rPr lang="en-US" dirty="0"/>
              <a:t>Attempted to make cures and fumigation of “bad air”</a:t>
            </a:r>
          </a:p>
          <a:p>
            <a:r>
              <a:rPr lang="en-US" dirty="0"/>
              <a:t>Flight from infected areas</a:t>
            </a:r>
          </a:p>
          <a:p>
            <a:r>
              <a:rPr lang="en-US" dirty="0"/>
              <a:t>Persecution of marginalized communities, especially the Jews</a:t>
            </a:r>
          </a:p>
          <a:p>
            <a:endParaRPr lang="en-US" dirty="0"/>
          </a:p>
        </p:txBody>
      </p:sp>
    </p:spTree>
    <p:extLst>
      <p:ext uri="{BB962C8B-B14F-4D97-AF65-F5344CB8AC3E}">
        <p14:creationId xmlns:p14="http://schemas.microsoft.com/office/powerpoint/2010/main" val="3616559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a:xfrm>
            <a:off x="1218883" y="431800"/>
            <a:ext cx="9751060" cy="1168400"/>
          </a:xfrm>
        </p:spPr>
        <p:txBody>
          <a:bodyPr anchor="b">
            <a:normAutofit/>
          </a:bodyPr>
          <a:lstStyle/>
          <a:p>
            <a:r>
              <a:rPr lang="en-US" dirty="0"/>
              <a:t>How the Black Death inspired Reformation 1346-1353 </a:t>
            </a:r>
          </a:p>
        </p:txBody>
      </p:sp>
      <p:sp>
        <p:nvSpPr>
          <p:cNvPr id="3" name="Content Placeholder 2">
            <a:extLst>
              <a:ext uri="{FF2B5EF4-FFF2-40B4-BE49-F238E27FC236}">
                <a16:creationId xmlns:a16="http://schemas.microsoft.com/office/drawing/2014/main" id="{291D94E3-1844-4DC4-AF26-10C44D3DE278}"/>
              </a:ext>
            </a:extLst>
          </p:cNvPr>
          <p:cNvSpPr>
            <a:spLocks noGrp="1"/>
          </p:cNvSpPr>
          <p:nvPr>
            <p:ph sz="half" idx="1"/>
          </p:nvPr>
        </p:nvSpPr>
        <p:spPr>
          <a:xfrm>
            <a:off x="1218883" y="1803400"/>
            <a:ext cx="4773956" cy="4267200"/>
          </a:xfrm>
        </p:spPr>
        <p:txBody>
          <a:bodyPr>
            <a:normAutofit/>
          </a:bodyPr>
          <a:lstStyle/>
          <a:p>
            <a:r>
              <a:rPr lang="en-US" dirty="0"/>
              <a:t>Death of Thomas </a:t>
            </a:r>
            <a:r>
              <a:rPr lang="en-US" dirty="0" err="1"/>
              <a:t>Bradwardine</a:t>
            </a:r>
            <a:endParaRPr lang="en-US" dirty="0"/>
          </a:p>
          <a:p>
            <a:endParaRPr lang="en-US" dirty="0"/>
          </a:p>
          <a:p>
            <a:endParaRPr lang="en-US" dirty="0"/>
          </a:p>
        </p:txBody>
      </p:sp>
      <p:pic>
        <p:nvPicPr>
          <p:cNvPr id="5" name="Picture 4" descr="A person holding a stick&#10;&#10;Description automatically generated with low confidence">
            <a:extLst>
              <a:ext uri="{FF2B5EF4-FFF2-40B4-BE49-F238E27FC236}">
                <a16:creationId xmlns:a16="http://schemas.microsoft.com/office/drawing/2014/main" id="{64297CEA-2549-4A9E-927A-BB35D8E3D6EC}"/>
              </a:ext>
            </a:extLst>
          </p:cNvPr>
          <p:cNvPicPr>
            <a:picLocks noChangeAspect="1"/>
          </p:cNvPicPr>
          <p:nvPr/>
        </p:nvPicPr>
        <p:blipFill rotWithShape="1">
          <a:blip r:embed="rId2">
            <a:extLst>
              <a:ext uri="{28A0092B-C50C-407E-A947-70E740481C1C}">
                <a14:useLocalDpi xmlns:a14="http://schemas.microsoft.com/office/drawing/2010/main" val="0"/>
              </a:ext>
            </a:extLst>
          </a:blip>
          <a:srcRect t="5543" b="27418"/>
          <a:stretch/>
        </p:blipFill>
        <p:spPr>
          <a:xfrm>
            <a:off x="6195986" y="1803400"/>
            <a:ext cx="4773956" cy="4267200"/>
          </a:xfrm>
          <a:prstGeom prst="rect">
            <a:avLst/>
          </a:prstGeom>
          <a:noFill/>
        </p:spPr>
      </p:pic>
    </p:spTree>
    <p:extLst>
      <p:ext uri="{BB962C8B-B14F-4D97-AF65-F5344CB8AC3E}">
        <p14:creationId xmlns:p14="http://schemas.microsoft.com/office/powerpoint/2010/main" val="2697196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a:xfrm>
            <a:off x="1218883" y="431800"/>
            <a:ext cx="9751060" cy="1168400"/>
          </a:xfrm>
        </p:spPr>
        <p:txBody>
          <a:bodyPr anchor="b">
            <a:normAutofit/>
          </a:bodyPr>
          <a:lstStyle/>
          <a:p>
            <a:r>
              <a:rPr lang="en-US" dirty="0"/>
              <a:t>How the Black Death inspired Reformation 1346-1353 </a:t>
            </a:r>
          </a:p>
        </p:txBody>
      </p:sp>
      <p:sp>
        <p:nvSpPr>
          <p:cNvPr id="3" name="Content Placeholder 2">
            <a:extLst>
              <a:ext uri="{FF2B5EF4-FFF2-40B4-BE49-F238E27FC236}">
                <a16:creationId xmlns:a16="http://schemas.microsoft.com/office/drawing/2014/main" id="{291D94E3-1844-4DC4-AF26-10C44D3DE278}"/>
              </a:ext>
            </a:extLst>
          </p:cNvPr>
          <p:cNvSpPr>
            <a:spLocks noGrp="1"/>
          </p:cNvSpPr>
          <p:nvPr>
            <p:ph sz="half" idx="1"/>
          </p:nvPr>
        </p:nvSpPr>
        <p:spPr>
          <a:xfrm>
            <a:off x="1218883" y="1803400"/>
            <a:ext cx="4773956" cy="4267200"/>
          </a:xfrm>
        </p:spPr>
        <p:txBody>
          <a:bodyPr>
            <a:normAutofit/>
          </a:bodyPr>
          <a:lstStyle/>
          <a:p>
            <a:r>
              <a:rPr lang="en-US" dirty="0"/>
              <a:t>Death of Thomas </a:t>
            </a:r>
            <a:r>
              <a:rPr lang="en-US" dirty="0" err="1"/>
              <a:t>Bradwardine</a:t>
            </a:r>
            <a:endParaRPr lang="en-US" dirty="0"/>
          </a:p>
          <a:p>
            <a:r>
              <a:rPr lang="en-US" dirty="0"/>
              <a:t>Church’s Aid had no effect</a:t>
            </a:r>
          </a:p>
          <a:p>
            <a:endParaRPr lang="en-US" dirty="0"/>
          </a:p>
          <a:p>
            <a:endParaRPr lang="en-US" dirty="0"/>
          </a:p>
        </p:txBody>
      </p:sp>
      <p:pic>
        <p:nvPicPr>
          <p:cNvPr id="5" name="Picture 4" descr="A person holding a stick&#10;&#10;Description automatically generated with low confidence">
            <a:extLst>
              <a:ext uri="{FF2B5EF4-FFF2-40B4-BE49-F238E27FC236}">
                <a16:creationId xmlns:a16="http://schemas.microsoft.com/office/drawing/2014/main" id="{64297CEA-2549-4A9E-927A-BB35D8E3D6EC}"/>
              </a:ext>
            </a:extLst>
          </p:cNvPr>
          <p:cNvPicPr>
            <a:picLocks noChangeAspect="1"/>
          </p:cNvPicPr>
          <p:nvPr/>
        </p:nvPicPr>
        <p:blipFill rotWithShape="1">
          <a:blip r:embed="rId2">
            <a:extLst>
              <a:ext uri="{28A0092B-C50C-407E-A947-70E740481C1C}">
                <a14:useLocalDpi xmlns:a14="http://schemas.microsoft.com/office/drawing/2010/main" val="0"/>
              </a:ext>
            </a:extLst>
          </a:blip>
          <a:srcRect t="5543" b="27418"/>
          <a:stretch/>
        </p:blipFill>
        <p:spPr>
          <a:xfrm>
            <a:off x="6195986" y="1803400"/>
            <a:ext cx="4773956" cy="4267200"/>
          </a:xfrm>
          <a:prstGeom prst="rect">
            <a:avLst/>
          </a:prstGeom>
          <a:noFill/>
        </p:spPr>
      </p:pic>
    </p:spTree>
    <p:extLst>
      <p:ext uri="{BB962C8B-B14F-4D97-AF65-F5344CB8AC3E}">
        <p14:creationId xmlns:p14="http://schemas.microsoft.com/office/powerpoint/2010/main" val="2129854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EDA35-43DF-46FC-AB3C-CD4173FA9E21}"/>
              </a:ext>
            </a:extLst>
          </p:cNvPr>
          <p:cNvSpPr>
            <a:spLocks noGrp="1"/>
          </p:cNvSpPr>
          <p:nvPr>
            <p:ph type="title"/>
          </p:nvPr>
        </p:nvSpPr>
        <p:spPr>
          <a:xfrm>
            <a:off x="1218883" y="431800"/>
            <a:ext cx="9751060" cy="1168400"/>
          </a:xfrm>
        </p:spPr>
        <p:txBody>
          <a:bodyPr anchor="b">
            <a:normAutofit/>
          </a:bodyPr>
          <a:lstStyle/>
          <a:p>
            <a:r>
              <a:rPr lang="en-US" dirty="0"/>
              <a:t>How the Black Death inspired Reformation 1346-1353 </a:t>
            </a:r>
          </a:p>
        </p:txBody>
      </p:sp>
      <p:sp>
        <p:nvSpPr>
          <p:cNvPr id="3" name="Content Placeholder 2">
            <a:extLst>
              <a:ext uri="{FF2B5EF4-FFF2-40B4-BE49-F238E27FC236}">
                <a16:creationId xmlns:a16="http://schemas.microsoft.com/office/drawing/2014/main" id="{291D94E3-1844-4DC4-AF26-10C44D3DE278}"/>
              </a:ext>
            </a:extLst>
          </p:cNvPr>
          <p:cNvSpPr>
            <a:spLocks noGrp="1"/>
          </p:cNvSpPr>
          <p:nvPr>
            <p:ph sz="half" idx="1"/>
          </p:nvPr>
        </p:nvSpPr>
        <p:spPr>
          <a:xfrm>
            <a:off x="1218883" y="1803400"/>
            <a:ext cx="4773956" cy="4267200"/>
          </a:xfrm>
        </p:spPr>
        <p:txBody>
          <a:bodyPr>
            <a:normAutofit/>
          </a:bodyPr>
          <a:lstStyle/>
          <a:p>
            <a:r>
              <a:rPr lang="en-US" dirty="0"/>
              <a:t>Death of Thomas </a:t>
            </a:r>
            <a:r>
              <a:rPr lang="en-US" dirty="0" err="1"/>
              <a:t>Bradwardine</a:t>
            </a:r>
            <a:endParaRPr lang="en-US" dirty="0"/>
          </a:p>
          <a:p>
            <a:r>
              <a:rPr lang="en-US" dirty="0"/>
              <a:t>Church’s Aid had no effect</a:t>
            </a:r>
          </a:p>
          <a:p>
            <a:r>
              <a:rPr lang="en-US" dirty="0"/>
              <a:t>Wycliffe turned to scripture over church ordinances </a:t>
            </a:r>
          </a:p>
          <a:p>
            <a:endParaRPr lang="en-US" dirty="0"/>
          </a:p>
          <a:p>
            <a:endParaRPr lang="en-US" dirty="0"/>
          </a:p>
        </p:txBody>
      </p:sp>
      <p:pic>
        <p:nvPicPr>
          <p:cNvPr id="5" name="Picture 4" descr="A person holding a stick&#10;&#10;Description automatically generated with low confidence">
            <a:extLst>
              <a:ext uri="{FF2B5EF4-FFF2-40B4-BE49-F238E27FC236}">
                <a16:creationId xmlns:a16="http://schemas.microsoft.com/office/drawing/2014/main" id="{64297CEA-2549-4A9E-927A-BB35D8E3D6EC}"/>
              </a:ext>
            </a:extLst>
          </p:cNvPr>
          <p:cNvPicPr>
            <a:picLocks noChangeAspect="1"/>
          </p:cNvPicPr>
          <p:nvPr/>
        </p:nvPicPr>
        <p:blipFill rotWithShape="1">
          <a:blip r:embed="rId2">
            <a:extLst>
              <a:ext uri="{28A0092B-C50C-407E-A947-70E740481C1C}">
                <a14:useLocalDpi xmlns:a14="http://schemas.microsoft.com/office/drawing/2010/main" val="0"/>
              </a:ext>
            </a:extLst>
          </a:blip>
          <a:srcRect t="5543" b="27418"/>
          <a:stretch/>
        </p:blipFill>
        <p:spPr>
          <a:xfrm>
            <a:off x="6195986" y="1803400"/>
            <a:ext cx="4773956" cy="4267200"/>
          </a:xfrm>
          <a:prstGeom prst="rect">
            <a:avLst/>
          </a:prstGeom>
          <a:noFill/>
        </p:spPr>
      </p:pic>
    </p:spTree>
    <p:extLst>
      <p:ext uri="{BB962C8B-B14F-4D97-AF65-F5344CB8AC3E}">
        <p14:creationId xmlns:p14="http://schemas.microsoft.com/office/powerpoint/2010/main" val="3918025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3C7D-89C1-4E70-9671-F375F891FF7E}"/>
              </a:ext>
            </a:extLst>
          </p:cNvPr>
          <p:cNvSpPr>
            <a:spLocks noGrp="1"/>
          </p:cNvSpPr>
          <p:nvPr>
            <p:ph type="title"/>
          </p:nvPr>
        </p:nvSpPr>
        <p:spPr/>
        <p:txBody>
          <a:bodyPr/>
          <a:lstStyle/>
          <a:p>
            <a:r>
              <a:rPr lang="en-US" dirty="0"/>
              <a:t>John Wycliffe’s First Arguments</a:t>
            </a:r>
          </a:p>
        </p:txBody>
      </p:sp>
      <p:sp>
        <p:nvSpPr>
          <p:cNvPr id="3" name="Content Placeholder 2">
            <a:extLst>
              <a:ext uri="{FF2B5EF4-FFF2-40B4-BE49-F238E27FC236}">
                <a16:creationId xmlns:a16="http://schemas.microsoft.com/office/drawing/2014/main" id="{7F0A22AE-5F15-4585-A667-28E654C01B74}"/>
              </a:ext>
            </a:extLst>
          </p:cNvPr>
          <p:cNvSpPr>
            <a:spLocks noGrp="1"/>
          </p:cNvSpPr>
          <p:nvPr>
            <p:ph idx="1"/>
          </p:nvPr>
        </p:nvSpPr>
        <p:spPr/>
        <p:txBody>
          <a:bodyPr/>
          <a:lstStyle/>
          <a:p>
            <a:r>
              <a:rPr lang="en-US" dirty="0"/>
              <a:t>Festivity of the Lord’s Supper </a:t>
            </a:r>
          </a:p>
          <a:p>
            <a:r>
              <a:rPr lang="en-US" dirty="0"/>
              <a:t>Powers the church had over sins</a:t>
            </a:r>
          </a:p>
          <a:p>
            <a:endParaRPr lang="en-US" dirty="0"/>
          </a:p>
        </p:txBody>
      </p:sp>
    </p:spTree>
    <p:extLst>
      <p:ext uri="{BB962C8B-B14F-4D97-AF65-F5344CB8AC3E}">
        <p14:creationId xmlns:p14="http://schemas.microsoft.com/office/powerpoint/2010/main" val="8452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B47F-1192-40AF-BF21-F5B0A3D3A1BA}"/>
              </a:ext>
            </a:extLst>
          </p:cNvPr>
          <p:cNvSpPr>
            <a:spLocks noGrp="1"/>
          </p:cNvSpPr>
          <p:nvPr>
            <p:ph type="title"/>
          </p:nvPr>
        </p:nvSpPr>
        <p:spPr>
          <a:xfrm>
            <a:off x="1218883" y="431800"/>
            <a:ext cx="9751060" cy="1168400"/>
          </a:xfrm>
        </p:spPr>
        <p:txBody>
          <a:bodyPr anchor="b">
            <a:normAutofit/>
          </a:bodyPr>
          <a:lstStyle/>
          <a:p>
            <a:r>
              <a:rPr lang="en-US" dirty="0"/>
              <a:t>John Wycliffe losing favor with the church</a:t>
            </a:r>
          </a:p>
        </p:txBody>
      </p:sp>
      <p:sp>
        <p:nvSpPr>
          <p:cNvPr id="3" name="Content Placeholder 2">
            <a:extLst>
              <a:ext uri="{FF2B5EF4-FFF2-40B4-BE49-F238E27FC236}">
                <a16:creationId xmlns:a16="http://schemas.microsoft.com/office/drawing/2014/main" id="{A1AF9A1B-7795-4BA1-8230-8E052512C0B0}"/>
              </a:ext>
            </a:extLst>
          </p:cNvPr>
          <p:cNvSpPr>
            <a:spLocks noGrp="1"/>
          </p:cNvSpPr>
          <p:nvPr>
            <p:ph sz="half" idx="1"/>
          </p:nvPr>
        </p:nvSpPr>
        <p:spPr>
          <a:xfrm>
            <a:off x="1218883" y="1803400"/>
            <a:ext cx="4773956" cy="4267200"/>
          </a:xfrm>
        </p:spPr>
        <p:txBody>
          <a:bodyPr>
            <a:normAutofit/>
          </a:bodyPr>
          <a:lstStyle/>
          <a:p>
            <a:r>
              <a:rPr lang="en-US" dirty="0"/>
              <a:t>In 1374 Wycliffe caught the attention of John of Gant, one of the sons of King Edward III.</a:t>
            </a:r>
          </a:p>
          <a:p>
            <a:r>
              <a:rPr lang="en-US" dirty="0"/>
              <a:t>Wycliffe was sent as part of a delegation to Pope Gregory XI to settle disputes over the king's rights vs. the pope's in land </a:t>
            </a:r>
            <a:r>
              <a:rPr lang="en-US"/>
              <a:t>ownership.</a:t>
            </a:r>
          </a:p>
          <a:p>
            <a:r>
              <a:rPr lang="en-US"/>
              <a:t>Wycliffe </a:t>
            </a:r>
            <a:r>
              <a:rPr lang="en-US" dirty="0"/>
              <a:t>took the king's side in this dispute, gaining him the favor of the royal house. </a:t>
            </a:r>
          </a:p>
        </p:txBody>
      </p:sp>
      <p:pic>
        <p:nvPicPr>
          <p:cNvPr id="5" name="Picture 4" descr="A picture containing text&#10;&#10;Description automatically generated">
            <a:extLst>
              <a:ext uri="{FF2B5EF4-FFF2-40B4-BE49-F238E27FC236}">
                <a16:creationId xmlns:a16="http://schemas.microsoft.com/office/drawing/2014/main" id="{8C7E381D-5C59-4F6D-86C7-5EFCAAA96FC2}"/>
              </a:ext>
            </a:extLst>
          </p:cNvPr>
          <p:cNvPicPr>
            <a:picLocks noChangeAspect="1"/>
          </p:cNvPicPr>
          <p:nvPr/>
        </p:nvPicPr>
        <p:blipFill rotWithShape="1">
          <a:blip r:embed="rId2">
            <a:extLst>
              <a:ext uri="{28A0092B-C50C-407E-A947-70E740481C1C}">
                <a14:useLocalDpi xmlns:a14="http://schemas.microsoft.com/office/drawing/2010/main" val="0"/>
              </a:ext>
            </a:extLst>
          </a:blip>
          <a:srcRect b="30322"/>
          <a:stretch/>
        </p:blipFill>
        <p:spPr>
          <a:xfrm>
            <a:off x="6195986" y="1803400"/>
            <a:ext cx="4773956" cy="4267200"/>
          </a:xfrm>
          <a:prstGeom prst="rect">
            <a:avLst/>
          </a:prstGeom>
          <a:noFill/>
        </p:spPr>
      </p:pic>
    </p:spTree>
    <p:extLst>
      <p:ext uri="{BB962C8B-B14F-4D97-AF65-F5344CB8AC3E}">
        <p14:creationId xmlns:p14="http://schemas.microsoft.com/office/powerpoint/2010/main" val="392267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3C7D-89C1-4E70-9671-F375F891FF7E}"/>
              </a:ext>
            </a:extLst>
          </p:cNvPr>
          <p:cNvSpPr>
            <a:spLocks noGrp="1"/>
          </p:cNvSpPr>
          <p:nvPr>
            <p:ph type="title"/>
          </p:nvPr>
        </p:nvSpPr>
        <p:spPr/>
        <p:txBody>
          <a:bodyPr/>
          <a:lstStyle/>
          <a:p>
            <a:r>
              <a:rPr lang="en-US" dirty="0"/>
              <a:t>John Wycliffe’s Growing Arguments</a:t>
            </a:r>
          </a:p>
        </p:txBody>
      </p:sp>
      <p:sp>
        <p:nvSpPr>
          <p:cNvPr id="3" name="Content Placeholder 2">
            <a:extLst>
              <a:ext uri="{FF2B5EF4-FFF2-40B4-BE49-F238E27FC236}">
                <a16:creationId xmlns:a16="http://schemas.microsoft.com/office/drawing/2014/main" id="{7F0A22AE-5F15-4585-A667-28E654C01B74}"/>
              </a:ext>
            </a:extLst>
          </p:cNvPr>
          <p:cNvSpPr>
            <a:spLocks noGrp="1"/>
          </p:cNvSpPr>
          <p:nvPr>
            <p:ph idx="1"/>
          </p:nvPr>
        </p:nvSpPr>
        <p:spPr/>
        <p:txBody>
          <a:bodyPr/>
          <a:lstStyle/>
          <a:p>
            <a:r>
              <a:rPr lang="en-US" dirty="0"/>
              <a:t>Festivity of the Lord’s Supper </a:t>
            </a:r>
          </a:p>
          <a:p>
            <a:r>
              <a:rPr lang="en-US" dirty="0"/>
              <a:t>Powers the church had over sins</a:t>
            </a:r>
          </a:p>
          <a:p>
            <a:r>
              <a:rPr lang="en-US" dirty="0"/>
              <a:t>Hierarchy </a:t>
            </a:r>
          </a:p>
          <a:p>
            <a:r>
              <a:rPr lang="en-US" dirty="0"/>
              <a:t>Land-Greed</a:t>
            </a:r>
          </a:p>
          <a:p>
            <a:endParaRPr lang="en-US" dirty="0"/>
          </a:p>
        </p:txBody>
      </p:sp>
    </p:spTree>
    <p:extLst>
      <p:ext uri="{BB962C8B-B14F-4D97-AF65-F5344CB8AC3E}">
        <p14:creationId xmlns:p14="http://schemas.microsoft.com/office/powerpoint/2010/main" val="2214716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0BB4-22C9-4097-BEC1-F0E42E797E8F}"/>
              </a:ext>
            </a:extLst>
          </p:cNvPr>
          <p:cNvSpPr>
            <a:spLocks noGrp="1"/>
          </p:cNvSpPr>
          <p:nvPr>
            <p:ph type="title"/>
          </p:nvPr>
        </p:nvSpPr>
        <p:spPr/>
        <p:txBody>
          <a:bodyPr/>
          <a:lstStyle/>
          <a:p>
            <a:r>
              <a:rPr lang="en-US" dirty="0"/>
              <a:t>John Wycliffe called to London</a:t>
            </a:r>
          </a:p>
        </p:txBody>
      </p:sp>
      <p:sp>
        <p:nvSpPr>
          <p:cNvPr id="3" name="Content Placeholder 2">
            <a:extLst>
              <a:ext uri="{FF2B5EF4-FFF2-40B4-BE49-F238E27FC236}">
                <a16:creationId xmlns:a16="http://schemas.microsoft.com/office/drawing/2014/main" id="{9FDDDDCB-2F6E-4E64-A62A-031EB6EDBEA2}"/>
              </a:ext>
            </a:extLst>
          </p:cNvPr>
          <p:cNvSpPr>
            <a:spLocks noGrp="1"/>
          </p:cNvSpPr>
          <p:nvPr>
            <p:ph idx="1"/>
          </p:nvPr>
        </p:nvSpPr>
        <p:spPr/>
        <p:txBody>
          <a:bodyPr/>
          <a:lstStyle/>
          <a:p>
            <a:r>
              <a:rPr lang="en-US" dirty="0"/>
              <a:t>William Courtney, Archbishop of Canterbury</a:t>
            </a:r>
          </a:p>
        </p:txBody>
      </p:sp>
      <p:pic>
        <p:nvPicPr>
          <p:cNvPr id="5" name="Picture 4" descr="A person with a beard&#10;&#10;Description automatically generated with low confidence">
            <a:extLst>
              <a:ext uri="{FF2B5EF4-FFF2-40B4-BE49-F238E27FC236}">
                <a16:creationId xmlns:a16="http://schemas.microsoft.com/office/drawing/2014/main" id="{D5246EF5-F084-4A98-9F2A-E6FB3568B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670" y="2212258"/>
            <a:ext cx="3879272" cy="4267200"/>
          </a:xfrm>
          <a:prstGeom prst="rect">
            <a:avLst/>
          </a:prstGeom>
        </p:spPr>
      </p:pic>
    </p:spTree>
    <p:extLst>
      <p:ext uri="{BB962C8B-B14F-4D97-AF65-F5344CB8AC3E}">
        <p14:creationId xmlns:p14="http://schemas.microsoft.com/office/powerpoint/2010/main" val="28697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48A6-66A5-4413-8987-1CC24CE6190D}"/>
              </a:ext>
            </a:extLst>
          </p:cNvPr>
          <p:cNvSpPr>
            <a:spLocks noGrp="1"/>
          </p:cNvSpPr>
          <p:nvPr>
            <p:ph type="title"/>
          </p:nvPr>
        </p:nvSpPr>
        <p:spPr/>
        <p:txBody>
          <a:bodyPr/>
          <a:lstStyle/>
          <a:p>
            <a:r>
              <a:rPr lang="en-US" dirty="0"/>
              <a:t>What were some reasons Christianity continued to grow during these times of persecutions?</a:t>
            </a:r>
          </a:p>
        </p:txBody>
      </p:sp>
      <p:sp>
        <p:nvSpPr>
          <p:cNvPr id="3" name="Content Placeholder 2">
            <a:extLst>
              <a:ext uri="{FF2B5EF4-FFF2-40B4-BE49-F238E27FC236}">
                <a16:creationId xmlns:a16="http://schemas.microsoft.com/office/drawing/2014/main" id="{2DE69EE7-B511-4147-A562-4083CC6D82EF}"/>
              </a:ext>
            </a:extLst>
          </p:cNvPr>
          <p:cNvSpPr>
            <a:spLocks noGrp="1"/>
          </p:cNvSpPr>
          <p:nvPr>
            <p:ph idx="1"/>
          </p:nvPr>
        </p:nvSpPr>
        <p:spPr/>
        <p:txBody>
          <a:bodyPr>
            <a:normAutofit/>
          </a:bodyPr>
          <a:lstStyle/>
          <a:p>
            <a:r>
              <a:rPr lang="en-US" dirty="0"/>
              <a:t>Salvation</a:t>
            </a:r>
          </a:p>
          <a:p>
            <a:r>
              <a:rPr lang="en-US" dirty="0"/>
              <a:t>The Idea of a witnessed Human/God that Lived and died for the People</a:t>
            </a:r>
          </a:p>
          <a:p>
            <a:r>
              <a:rPr lang="en-US" dirty="0"/>
              <a:t>Salvation by Baptism over pain or expense initiation rites</a:t>
            </a:r>
          </a:p>
          <a:p>
            <a:r>
              <a:rPr lang="en-US" dirty="0"/>
              <a:t>The offer of a personal relationship with God</a:t>
            </a:r>
          </a:p>
          <a:p>
            <a:r>
              <a:rPr lang="en-US" dirty="0"/>
              <a:t>The idea that people would help each other simply by Loving each other</a:t>
            </a:r>
          </a:p>
          <a:p>
            <a:r>
              <a:rPr lang="en-US" dirty="0"/>
              <a:t>Colossians 3:10-11 A since of belonging </a:t>
            </a:r>
          </a:p>
        </p:txBody>
      </p:sp>
    </p:spTree>
    <p:extLst>
      <p:ext uri="{BB962C8B-B14F-4D97-AF65-F5344CB8AC3E}">
        <p14:creationId xmlns:p14="http://schemas.microsoft.com/office/powerpoint/2010/main" val="4260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0BB4-22C9-4097-BEC1-F0E42E797E8F}"/>
              </a:ext>
            </a:extLst>
          </p:cNvPr>
          <p:cNvSpPr>
            <a:spLocks noGrp="1"/>
          </p:cNvSpPr>
          <p:nvPr>
            <p:ph type="title"/>
          </p:nvPr>
        </p:nvSpPr>
        <p:spPr/>
        <p:txBody>
          <a:bodyPr/>
          <a:lstStyle/>
          <a:p>
            <a:r>
              <a:rPr lang="en-US" dirty="0"/>
              <a:t>John Wycliffe called to London</a:t>
            </a:r>
          </a:p>
        </p:txBody>
      </p:sp>
      <p:pic>
        <p:nvPicPr>
          <p:cNvPr id="6" name="Content Placeholder 5" descr="A picture containing text, person, wall, indoor&#10;&#10;Description automatically generated">
            <a:extLst>
              <a:ext uri="{FF2B5EF4-FFF2-40B4-BE49-F238E27FC236}">
                <a16:creationId xmlns:a16="http://schemas.microsoft.com/office/drawing/2014/main" id="{C6C7B1CF-D81A-4272-B6FA-B31FED72E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812" y="1803400"/>
            <a:ext cx="2312137" cy="2741877"/>
          </a:xfrm>
        </p:spPr>
      </p:pic>
      <p:pic>
        <p:nvPicPr>
          <p:cNvPr id="5" name="Picture 4" descr="A person with a beard&#10;&#10;Description automatically generated with low confidence">
            <a:extLst>
              <a:ext uri="{FF2B5EF4-FFF2-40B4-BE49-F238E27FC236}">
                <a16:creationId xmlns:a16="http://schemas.microsoft.com/office/drawing/2014/main" id="{D5246EF5-F084-4A98-9F2A-E6FB3568B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81" y="1803400"/>
            <a:ext cx="2447635" cy="26924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3A3B2B5-F9BD-4514-895A-D42F6D5A6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463" y="419100"/>
            <a:ext cx="1914525" cy="2390775"/>
          </a:xfrm>
          <a:prstGeom prst="rect">
            <a:avLst/>
          </a:prstGeom>
        </p:spPr>
      </p:pic>
      <p:pic>
        <p:nvPicPr>
          <p:cNvPr id="10" name="Picture 9" descr="A group of people in clothing&#10;&#10;Description automatically generated">
            <a:extLst>
              <a:ext uri="{FF2B5EF4-FFF2-40B4-BE49-F238E27FC236}">
                <a16:creationId xmlns:a16="http://schemas.microsoft.com/office/drawing/2014/main" id="{8632533F-EB1B-4A49-AF42-02CA4F2D9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212" y="2862247"/>
            <a:ext cx="2952750" cy="1543050"/>
          </a:xfrm>
          <a:prstGeom prst="rect">
            <a:avLst/>
          </a:prstGeom>
        </p:spPr>
      </p:pic>
      <p:pic>
        <p:nvPicPr>
          <p:cNvPr id="12" name="Picture 11" descr="A picture containing group, posing, crowd&#10;&#10;Description automatically generated">
            <a:extLst>
              <a:ext uri="{FF2B5EF4-FFF2-40B4-BE49-F238E27FC236}">
                <a16:creationId xmlns:a16="http://schemas.microsoft.com/office/drawing/2014/main" id="{485FA7FD-D43D-494A-8FC3-7FD394384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3211" y="4192533"/>
            <a:ext cx="2952749" cy="2306014"/>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7FF74EA-E0B0-4173-B1C5-98BF357997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2142" y="390525"/>
            <a:ext cx="1885950" cy="2419350"/>
          </a:xfrm>
          <a:prstGeom prst="rect">
            <a:avLst/>
          </a:prstGeom>
        </p:spPr>
      </p:pic>
    </p:spTree>
    <p:extLst>
      <p:ext uri="{BB962C8B-B14F-4D97-AF65-F5344CB8AC3E}">
        <p14:creationId xmlns:p14="http://schemas.microsoft.com/office/powerpoint/2010/main" val="46415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0BB4-22C9-4097-BEC1-F0E42E797E8F}"/>
              </a:ext>
            </a:extLst>
          </p:cNvPr>
          <p:cNvSpPr>
            <a:spLocks noGrp="1"/>
          </p:cNvSpPr>
          <p:nvPr>
            <p:ph type="title"/>
          </p:nvPr>
        </p:nvSpPr>
        <p:spPr/>
        <p:txBody>
          <a:bodyPr/>
          <a:lstStyle/>
          <a:p>
            <a:r>
              <a:rPr lang="en-US" dirty="0"/>
              <a:t>John Wycliffe called to London</a:t>
            </a:r>
          </a:p>
        </p:txBody>
      </p:sp>
      <p:pic>
        <p:nvPicPr>
          <p:cNvPr id="6" name="Content Placeholder 5" descr="A picture containing text, person, wall, indoor&#10;&#10;Description automatically generated">
            <a:extLst>
              <a:ext uri="{FF2B5EF4-FFF2-40B4-BE49-F238E27FC236}">
                <a16:creationId xmlns:a16="http://schemas.microsoft.com/office/drawing/2014/main" id="{C6C7B1CF-D81A-4272-B6FA-B31FED72E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3812" y="1803400"/>
            <a:ext cx="2312137" cy="2741877"/>
          </a:xfrm>
        </p:spPr>
      </p:pic>
      <p:pic>
        <p:nvPicPr>
          <p:cNvPr id="5" name="Picture 4" descr="A person with a beard&#10;&#10;Description automatically generated with low confidence">
            <a:extLst>
              <a:ext uri="{FF2B5EF4-FFF2-40B4-BE49-F238E27FC236}">
                <a16:creationId xmlns:a16="http://schemas.microsoft.com/office/drawing/2014/main" id="{D5246EF5-F084-4A98-9F2A-E6FB3568B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81" y="1803400"/>
            <a:ext cx="2447635" cy="26924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3A3B2B5-F9BD-4514-895A-D42F6D5A6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463" y="431800"/>
            <a:ext cx="1914525" cy="2378075"/>
          </a:xfrm>
          <a:prstGeom prst="rect">
            <a:avLst/>
          </a:prstGeom>
        </p:spPr>
      </p:pic>
      <p:pic>
        <p:nvPicPr>
          <p:cNvPr id="10" name="Picture 9" descr="A group of people in clothing&#10;&#10;Description automatically generated">
            <a:extLst>
              <a:ext uri="{FF2B5EF4-FFF2-40B4-BE49-F238E27FC236}">
                <a16:creationId xmlns:a16="http://schemas.microsoft.com/office/drawing/2014/main" id="{8632533F-EB1B-4A49-AF42-02CA4F2D9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3212" y="2862247"/>
            <a:ext cx="2952750" cy="1543050"/>
          </a:xfrm>
          <a:prstGeom prst="rect">
            <a:avLst/>
          </a:prstGeom>
        </p:spPr>
      </p:pic>
      <p:pic>
        <p:nvPicPr>
          <p:cNvPr id="12" name="Picture 11" descr="A picture containing group, posing, crowd&#10;&#10;Description automatically generated">
            <a:extLst>
              <a:ext uri="{FF2B5EF4-FFF2-40B4-BE49-F238E27FC236}">
                <a16:creationId xmlns:a16="http://schemas.microsoft.com/office/drawing/2014/main" id="{485FA7FD-D43D-494A-8FC3-7FD3943845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3211" y="4192533"/>
            <a:ext cx="2952749" cy="2306014"/>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7FF74EA-E0B0-4173-B1C5-98BF357997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2142" y="390525"/>
            <a:ext cx="1885950" cy="2419350"/>
          </a:xfrm>
          <a:prstGeom prst="rect">
            <a:avLst/>
          </a:prstGeom>
        </p:spPr>
      </p:pic>
      <p:sp>
        <p:nvSpPr>
          <p:cNvPr id="15" name="TextBox 14">
            <a:extLst>
              <a:ext uri="{FF2B5EF4-FFF2-40B4-BE49-F238E27FC236}">
                <a16:creationId xmlns:a16="http://schemas.microsoft.com/office/drawing/2014/main" id="{21DC06B2-B867-4037-A9AE-A1E33D9B4684}"/>
              </a:ext>
            </a:extLst>
          </p:cNvPr>
          <p:cNvSpPr txBox="1"/>
          <p:nvPr/>
        </p:nvSpPr>
        <p:spPr>
          <a:xfrm>
            <a:off x="1065212" y="4724400"/>
            <a:ext cx="6629400" cy="1477328"/>
          </a:xfrm>
          <a:prstGeom prst="rect">
            <a:avLst/>
          </a:prstGeom>
          <a:noFill/>
        </p:spPr>
        <p:txBody>
          <a:bodyPr wrap="square" rtlCol="0">
            <a:spAutoFit/>
          </a:bodyPr>
          <a:lstStyle/>
          <a:p>
            <a:r>
              <a:rPr lang="en-US" dirty="0"/>
              <a:t>Courtenay could not condemn Wycliff without risking a riot and possibly incurring the wrath of the nobility but could not dismiss the charges without compromising the authority of the Church. </a:t>
            </a:r>
          </a:p>
          <a:p>
            <a:r>
              <a:rPr lang="en-US" dirty="0"/>
              <a:t>He was left with no option but to warn Wycliffe against preaching unorthodox doctrines and then letting him go.</a:t>
            </a:r>
          </a:p>
        </p:txBody>
      </p:sp>
    </p:spTree>
    <p:extLst>
      <p:ext uri="{BB962C8B-B14F-4D97-AF65-F5344CB8AC3E}">
        <p14:creationId xmlns:p14="http://schemas.microsoft.com/office/powerpoint/2010/main" val="1207627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A3A-315C-44B4-AA34-AB074036DAEB}"/>
              </a:ext>
            </a:extLst>
          </p:cNvPr>
          <p:cNvSpPr>
            <a:spLocks noGrp="1"/>
          </p:cNvSpPr>
          <p:nvPr>
            <p:ph type="title"/>
          </p:nvPr>
        </p:nvSpPr>
        <p:spPr/>
        <p:txBody>
          <a:bodyPr/>
          <a:lstStyle/>
          <a:p>
            <a:r>
              <a:rPr lang="en-US" dirty="0"/>
              <a:t>First English Translation of the Bible </a:t>
            </a:r>
          </a:p>
        </p:txBody>
      </p:sp>
      <p:sp>
        <p:nvSpPr>
          <p:cNvPr id="3" name="Content Placeholder 2">
            <a:extLst>
              <a:ext uri="{FF2B5EF4-FFF2-40B4-BE49-F238E27FC236}">
                <a16:creationId xmlns:a16="http://schemas.microsoft.com/office/drawing/2014/main" id="{38566806-1426-4995-AF3E-CECB07EBCA7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2940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EA3A-315C-44B4-AA34-AB074036DAEB}"/>
              </a:ext>
            </a:extLst>
          </p:cNvPr>
          <p:cNvSpPr>
            <a:spLocks noGrp="1"/>
          </p:cNvSpPr>
          <p:nvPr>
            <p:ph type="title"/>
          </p:nvPr>
        </p:nvSpPr>
        <p:spPr/>
        <p:txBody>
          <a:bodyPr/>
          <a:lstStyle/>
          <a:p>
            <a:r>
              <a:rPr lang="en-US" dirty="0"/>
              <a:t>First English Translation of the Bible </a:t>
            </a:r>
          </a:p>
        </p:txBody>
      </p:sp>
      <p:sp>
        <p:nvSpPr>
          <p:cNvPr id="3" name="Content Placeholder 2">
            <a:extLst>
              <a:ext uri="{FF2B5EF4-FFF2-40B4-BE49-F238E27FC236}">
                <a16:creationId xmlns:a16="http://schemas.microsoft.com/office/drawing/2014/main" id="{38566806-1426-4995-AF3E-CECB07EBCA79}"/>
              </a:ext>
            </a:extLst>
          </p:cNvPr>
          <p:cNvSpPr>
            <a:spLocks noGrp="1"/>
          </p:cNvSpPr>
          <p:nvPr>
            <p:ph idx="1"/>
          </p:nvPr>
        </p:nvSpPr>
        <p:spPr/>
        <p:txBody>
          <a:bodyPr/>
          <a:lstStyle/>
          <a:p>
            <a:r>
              <a:rPr lang="en-US" dirty="0"/>
              <a:t>Old Testament 1382</a:t>
            </a:r>
          </a:p>
          <a:p>
            <a:r>
              <a:rPr lang="en-US" dirty="0"/>
              <a:t>New Testament 1384</a:t>
            </a:r>
          </a:p>
          <a:p>
            <a:r>
              <a:rPr lang="en-US" dirty="0"/>
              <a:t>Xylography</a:t>
            </a:r>
          </a:p>
          <a:p>
            <a:r>
              <a:rPr lang="en-US" dirty="0"/>
              <a:t>Wycliffe’s Lollards</a:t>
            </a:r>
          </a:p>
        </p:txBody>
      </p:sp>
    </p:spTree>
    <p:extLst>
      <p:ext uri="{BB962C8B-B14F-4D97-AF65-F5344CB8AC3E}">
        <p14:creationId xmlns:p14="http://schemas.microsoft.com/office/powerpoint/2010/main" val="29140883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C4FB-4DFF-4CA2-B217-0FA844B06B91}"/>
              </a:ext>
            </a:extLst>
          </p:cNvPr>
          <p:cNvSpPr>
            <a:spLocks noGrp="1"/>
          </p:cNvSpPr>
          <p:nvPr>
            <p:ph type="title"/>
          </p:nvPr>
        </p:nvSpPr>
        <p:spPr>
          <a:xfrm>
            <a:off x="1218883" y="431800"/>
            <a:ext cx="9751060" cy="1168400"/>
          </a:xfrm>
        </p:spPr>
        <p:txBody>
          <a:bodyPr anchor="b">
            <a:normAutofit/>
          </a:bodyPr>
          <a:lstStyle/>
          <a:p>
            <a:r>
              <a:rPr lang="en-US" dirty="0"/>
              <a:t>John Wycliffe’s Death and Exhumation</a:t>
            </a:r>
          </a:p>
        </p:txBody>
      </p:sp>
      <p:pic>
        <p:nvPicPr>
          <p:cNvPr id="7" name="Picture 6" descr="A picture containing text, person, wall, indoor&#10;&#10;Description automatically generated">
            <a:extLst>
              <a:ext uri="{FF2B5EF4-FFF2-40B4-BE49-F238E27FC236}">
                <a16:creationId xmlns:a16="http://schemas.microsoft.com/office/drawing/2014/main" id="{E94D384C-E480-4ACE-949C-85B28DE3C4D6}"/>
              </a:ext>
            </a:extLst>
          </p:cNvPr>
          <p:cNvPicPr>
            <a:picLocks noChangeAspect="1"/>
          </p:cNvPicPr>
          <p:nvPr/>
        </p:nvPicPr>
        <p:blipFill rotWithShape="1">
          <a:blip r:embed="rId2">
            <a:extLst>
              <a:ext uri="{28A0092B-C50C-407E-A947-70E740481C1C}">
                <a14:useLocalDpi xmlns:a14="http://schemas.microsoft.com/office/drawing/2010/main" val="0"/>
              </a:ext>
            </a:extLst>
          </a:blip>
          <a:srcRect b="50879"/>
          <a:stretch/>
        </p:blipFill>
        <p:spPr>
          <a:xfrm>
            <a:off x="1218883" y="1803400"/>
            <a:ext cx="6602281" cy="4267201"/>
          </a:xfrm>
          <a:prstGeom prst="rect">
            <a:avLst/>
          </a:prstGeom>
          <a:noFill/>
        </p:spPr>
      </p:pic>
      <p:sp>
        <p:nvSpPr>
          <p:cNvPr id="3" name="Content Placeholder 2">
            <a:extLst>
              <a:ext uri="{FF2B5EF4-FFF2-40B4-BE49-F238E27FC236}">
                <a16:creationId xmlns:a16="http://schemas.microsoft.com/office/drawing/2014/main" id="{F14D8CD3-AC47-4A68-B2C6-04115F914AF4}"/>
              </a:ext>
            </a:extLst>
          </p:cNvPr>
          <p:cNvSpPr>
            <a:spLocks noGrp="1"/>
          </p:cNvSpPr>
          <p:nvPr>
            <p:ph type="body" sz="half" idx="2"/>
          </p:nvPr>
        </p:nvSpPr>
        <p:spPr>
          <a:xfrm>
            <a:off x="8125883" y="1803400"/>
            <a:ext cx="2844060" cy="4267201"/>
          </a:xfrm>
        </p:spPr>
        <p:txBody>
          <a:bodyPr>
            <a:normAutofit/>
          </a:bodyPr>
          <a:lstStyle/>
          <a:p>
            <a:r>
              <a:rPr lang="en-US" dirty="0"/>
              <a:t>Died in good standing with the church in 1384</a:t>
            </a:r>
          </a:p>
        </p:txBody>
      </p:sp>
    </p:spTree>
    <p:extLst>
      <p:ext uri="{BB962C8B-B14F-4D97-AF65-F5344CB8AC3E}">
        <p14:creationId xmlns:p14="http://schemas.microsoft.com/office/powerpoint/2010/main" val="96065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C4FB-4DFF-4CA2-B217-0FA844B06B91}"/>
              </a:ext>
            </a:extLst>
          </p:cNvPr>
          <p:cNvSpPr>
            <a:spLocks noGrp="1"/>
          </p:cNvSpPr>
          <p:nvPr>
            <p:ph type="title"/>
          </p:nvPr>
        </p:nvSpPr>
        <p:spPr>
          <a:xfrm>
            <a:off x="1218883" y="431800"/>
            <a:ext cx="9751060" cy="1168400"/>
          </a:xfrm>
        </p:spPr>
        <p:txBody>
          <a:bodyPr anchor="b">
            <a:normAutofit/>
          </a:bodyPr>
          <a:lstStyle/>
          <a:p>
            <a:r>
              <a:rPr lang="en-US" dirty="0"/>
              <a:t>John Wycliffe’s Death and Exhumation</a:t>
            </a:r>
          </a:p>
        </p:txBody>
      </p:sp>
      <p:pic>
        <p:nvPicPr>
          <p:cNvPr id="5" name="Picture 4" descr="A picture containing text, old&#10;&#10;Description automatically generated">
            <a:extLst>
              <a:ext uri="{FF2B5EF4-FFF2-40B4-BE49-F238E27FC236}">
                <a16:creationId xmlns:a16="http://schemas.microsoft.com/office/drawing/2014/main" id="{998592D5-8B3E-4430-B664-72E8B6DD5C47}"/>
              </a:ext>
            </a:extLst>
          </p:cNvPr>
          <p:cNvPicPr>
            <a:picLocks noChangeAspect="1"/>
          </p:cNvPicPr>
          <p:nvPr/>
        </p:nvPicPr>
        <p:blipFill rotWithShape="1">
          <a:blip r:embed="rId2">
            <a:extLst>
              <a:ext uri="{28A0092B-C50C-407E-A947-70E740481C1C}">
                <a14:useLocalDpi xmlns:a14="http://schemas.microsoft.com/office/drawing/2010/main" val="0"/>
              </a:ext>
            </a:extLst>
          </a:blip>
          <a:srcRect l="5580" r="8161" b="-2"/>
          <a:stretch/>
        </p:blipFill>
        <p:spPr>
          <a:xfrm>
            <a:off x="1218883" y="1803400"/>
            <a:ext cx="6602281" cy="4267201"/>
          </a:xfrm>
          <a:prstGeom prst="rect">
            <a:avLst/>
          </a:prstGeom>
          <a:noFill/>
        </p:spPr>
      </p:pic>
      <p:sp>
        <p:nvSpPr>
          <p:cNvPr id="3" name="Content Placeholder 2">
            <a:extLst>
              <a:ext uri="{FF2B5EF4-FFF2-40B4-BE49-F238E27FC236}">
                <a16:creationId xmlns:a16="http://schemas.microsoft.com/office/drawing/2014/main" id="{F14D8CD3-AC47-4A68-B2C6-04115F914AF4}"/>
              </a:ext>
            </a:extLst>
          </p:cNvPr>
          <p:cNvSpPr>
            <a:spLocks noGrp="1"/>
          </p:cNvSpPr>
          <p:nvPr>
            <p:ph type="body" sz="half" idx="2"/>
          </p:nvPr>
        </p:nvSpPr>
        <p:spPr>
          <a:xfrm>
            <a:off x="8125883" y="1803400"/>
            <a:ext cx="2844060" cy="4267201"/>
          </a:xfrm>
        </p:spPr>
        <p:txBody>
          <a:bodyPr>
            <a:normAutofit/>
          </a:bodyPr>
          <a:lstStyle/>
          <a:p>
            <a:r>
              <a:rPr lang="en-US" dirty="0"/>
              <a:t>Died in good standing with the church in 1384</a:t>
            </a:r>
          </a:p>
          <a:p>
            <a:r>
              <a:rPr lang="en-US" dirty="0"/>
              <a:t>Council of Constance in 1415</a:t>
            </a:r>
          </a:p>
          <a:p>
            <a:r>
              <a:rPr lang="en-US" dirty="0"/>
              <a:t>Wycliffe was condemned as a heretic, his remains dug up burned and poured into River Swift.</a:t>
            </a:r>
          </a:p>
        </p:txBody>
      </p:sp>
    </p:spTree>
    <p:extLst>
      <p:ext uri="{BB962C8B-B14F-4D97-AF65-F5344CB8AC3E}">
        <p14:creationId xmlns:p14="http://schemas.microsoft.com/office/powerpoint/2010/main" val="3259012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6322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0681B-C3BC-489E-88C0-79D71062D532}"/>
              </a:ext>
            </a:extLst>
          </p:cNvPr>
          <p:cNvSpPr>
            <a:spLocks noGrp="1"/>
          </p:cNvSpPr>
          <p:nvPr>
            <p:ph type="title"/>
          </p:nvPr>
        </p:nvSpPr>
        <p:spPr>
          <a:xfrm>
            <a:off x="1218883" y="431800"/>
            <a:ext cx="9751060" cy="1168400"/>
          </a:xfrm>
        </p:spPr>
        <p:txBody>
          <a:bodyPr anchor="b">
            <a:normAutofit/>
          </a:bodyPr>
          <a:lstStyle/>
          <a:p>
            <a:r>
              <a:rPr lang="en-US" dirty="0"/>
              <a:t>Jan Hus 1369-1415</a:t>
            </a:r>
          </a:p>
        </p:txBody>
      </p:sp>
      <p:sp>
        <p:nvSpPr>
          <p:cNvPr id="5" name="Content Placeholder 4">
            <a:extLst>
              <a:ext uri="{FF2B5EF4-FFF2-40B4-BE49-F238E27FC236}">
                <a16:creationId xmlns:a16="http://schemas.microsoft.com/office/drawing/2014/main" id="{6F8D0161-E866-4DD3-945F-A3B5886EB2A3}"/>
              </a:ext>
            </a:extLst>
          </p:cNvPr>
          <p:cNvSpPr>
            <a:spLocks noGrp="1"/>
          </p:cNvSpPr>
          <p:nvPr>
            <p:ph sz="half" idx="1"/>
          </p:nvPr>
        </p:nvSpPr>
        <p:spPr>
          <a:xfrm>
            <a:off x="1218883" y="1803400"/>
            <a:ext cx="4773956" cy="4267200"/>
          </a:xfrm>
        </p:spPr>
        <p:txBody>
          <a:bodyPr>
            <a:normAutofit/>
          </a:bodyPr>
          <a:lstStyle/>
          <a:p>
            <a:r>
              <a:rPr lang="en-US" dirty="0"/>
              <a:t>Czech philosopher, priest, and theologian </a:t>
            </a:r>
          </a:p>
          <a:p>
            <a:r>
              <a:rPr lang="en-US" dirty="0"/>
              <a:t>Inspired by the work of John Wycliffe. </a:t>
            </a:r>
          </a:p>
        </p:txBody>
      </p:sp>
      <p:pic>
        <p:nvPicPr>
          <p:cNvPr id="8" name="Content Placeholder 7" descr="A picture containing text&#10;&#10;Description automatically generated">
            <a:extLst>
              <a:ext uri="{FF2B5EF4-FFF2-40B4-BE49-F238E27FC236}">
                <a16:creationId xmlns:a16="http://schemas.microsoft.com/office/drawing/2014/main" id="{9A96BCE5-7D2F-4053-BE97-2E8E746C21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299" r="2" b="12082"/>
          <a:stretch/>
        </p:blipFill>
        <p:spPr>
          <a:xfrm>
            <a:off x="6195986" y="1803400"/>
            <a:ext cx="4773956" cy="4267200"/>
          </a:xfrm>
          <a:noFill/>
        </p:spPr>
      </p:pic>
    </p:spTree>
    <p:extLst>
      <p:ext uri="{BB962C8B-B14F-4D97-AF65-F5344CB8AC3E}">
        <p14:creationId xmlns:p14="http://schemas.microsoft.com/office/powerpoint/2010/main" val="351624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0681B-C3BC-489E-88C0-79D71062D532}"/>
              </a:ext>
            </a:extLst>
          </p:cNvPr>
          <p:cNvSpPr>
            <a:spLocks noGrp="1"/>
          </p:cNvSpPr>
          <p:nvPr>
            <p:ph type="title"/>
          </p:nvPr>
        </p:nvSpPr>
        <p:spPr>
          <a:xfrm>
            <a:off x="1218883" y="431800"/>
            <a:ext cx="9751060" cy="1168400"/>
          </a:xfrm>
        </p:spPr>
        <p:txBody>
          <a:bodyPr anchor="b">
            <a:normAutofit/>
          </a:bodyPr>
          <a:lstStyle/>
          <a:p>
            <a:r>
              <a:rPr lang="en-US" dirty="0"/>
              <a:t>Jan Hus 1369-1415</a:t>
            </a:r>
          </a:p>
        </p:txBody>
      </p:sp>
      <p:sp>
        <p:nvSpPr>
          <p:cNvPr id="5" name="Content Placeholder 4">
            <a:extLst>
              <a:ext uri="{FF2B5EF4-FFF2-40B4-BE49-F238E27FC236}">
                <a16:creationId xmlns:a16="http://schemas.microsoft.com/office/drawing/2014/main" id="{6F8D0161-E866-4DD3-945F-A3B5886EB2A3}"/>
              </a:ext>
            </a:extLst>
          </p:cNvPr>
          <p:cNvSpPr>
            <a:spLocks noGrp="1"/>
          </p:cNvSpPr>
          <p:nvPr>
            <p:ph sz="half" idx="1"/>
          </p:nvPr>
        </p:nvSpPr>
        <p:spPr>
          <a:xfrm>
            <a:off x="1218883" y="1803400"/>
            <a:ext cx="4773956" cy="4267200"/>
          </a:xfrm>
        </p:spPr>
        <p:txBody>
          <a:bodyPr>
            <a:normAutofit/>
          </a:bodyPr>
          <a:lstStyle/>
          <a:p>
            <a:r>
              <a:rPr lang="en-US" dirty="0"/>
              <a:t>Introduced to the works of John Wycliffe in 1402 by his friend Jerome of Prague </a:t>
            </a:r>
          </a:p>
          <a:p>
            <a:r>
              <a:rPr lang="en-US" dirty="0"/>
              <a:t>Also in 1402, Hus was appointed rector of the University of Prague and priest of the Bethlehem Chapel</a:t>
            </a:r>
          </a:p>
        </p:txBody>
      </p:sp>
      <p:pic>
        <p:nvPicPr>
          <p:cNvPr id="8" name="Content Placeholder 7" descr="A picture containing text&#10;&#10;Description automatically generated">
            <a:extLst>
              <a:ext uri="{FF2B5EF4-FFF2-40B4-BE49-F238E27FC236}">
                <a16:creationId xmlns:a16="http://schemas.microsoft.com/office/drawing/2014/main" id="{9A96BCE5-7D2F-4053-BE97-2E8E746C21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299" r="2" b="12082"/>
          <a:stretch/>
        </p:blipFill>
        <p:spPr>
          <a:xfrm>
            <a:off x="6195986" y="1803400"/>
            <a:ext cx="4773956" cy="4267200"/>
          </a:xfrm>
          <a:noFill/>
        </p:spPr>
      </p:pic>
    </p:spTree>
    <p:extLst>
      <p:ext uri="{BB962C8B-B14F-4D97-AF65-F5344CB8AC3E}">
        <p14:creationId xmlns:p14="http://schemas.microsoft.com/office/powerpoint/2010/main" val="1558625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A0681B-C3BC-489E-88C0-79D71062D532}"/>
              </a:ext>
            </a:extLst>
          </p:cNvPr>
          <p:cNvSpPr>
            <a:spLocks noGrp="1"/>
          </p:cNvSpPr>
          <p:nvPr>
            <p:ph type="title"/>
          </p:nvPr>
        </p:nvSpPr>
        <p:spPr>
          <a:xfrm>
            <a:off x="1218883" y="431800"/>
            <a:ext cx="9751060" cy="1168400"/>
          </a:xfrm>
        </p:spPr>
        <p:txBody>
          <a:bodyPr anchor="b">
            <a:normAutofit/>
          </a:bodyPr>
          <a:lstStyle/>
          <a:p>
            <a:r>
              <a:rPr lang="en-US" dirty="0"/>
              <a:t>Jan Hus Against the Church </a:t>
            </a:r>
          </a:p>
        </p:txBody>
      </p:sp>
      <p:sp>
        <p:nvSpPr>
          <p:cNvPr id="5" name="Content Placeholder 4">
            <a:extLst>
              <a:ext uri="{FF2B5EF4-FFF2-40B4-BE49-F238E27FC236}">
                <a16:creationId xmlns:a16="http://schemas.microsoft.com/office/drawing/2014/main" id="{6F8D0161-E866-4DD3-945F-A3B5886EB2A3}"/>
              </a:ext>
            </a:extLst>
          </p:cNvPr>
          <p:cNvSpPr>
            <a:spLocks noGrp="1"/>
          </p:cNvSpPr>
          <p:nvPr>
            <p:ph sz="half" idx="1"/>
          </p:nvPr>
        </p:nvSpPr>
        <p:spPr>
          <a:xfrm>
            <a:off x="1218883" y="1803400"/>
            <a:ext cx="4773956" cy="4267200"/>
          </a:xfrm>
        </p:spPr>
        <p:txBody>
          <a:bodyPr>
            <a:normAutofit/>
          </a:bodyPr>
          <a:lstStyle/>
          <a:p>
            <a:r>
              <a:rPr lang="en-US" dirty="0"/>
              <a:t>Hierarchy Corruption</a:t>
            </a:r>
          </a:p>
          <a:p>
            <a:r>
              <a:rPr lang="en-US" dirty="0"/>
              <a:t>Condemned the sale of indulgences</a:t>
            </a:r>
          </a:p>
          <a:p>
            <a:r>
              <a:rPr lang="en-US" dirty="0"/>
              <a:t>Taught Wycliffe’s views but only by scripture</a:t>
            </a:r>
          </a:p>
          <a:p>
            <a:endParaRPr lang="en-US" dirty="0"/>
          </a:p>
          <a:p>
            <a:endParaRPr lang="en-US" dirty="0"/>
          </a:p>
        </p:txBody>
      </p:sp>
      <p:pic>
        <p:nvPicPr>
          <p:cNvPr id="8" name="Content Placeholder 7" descr="A picture containing text&#10;&#10;Description automatically generated">
            <a:extLst>
              <a:ext uri="{FF2B5EF4-FFF2-40B4-BE49-F238E27FC236}">
                <a16:creationId xmlns:a16="http://schemas.microsoft.com/office/drawing/2014/main" id="{9A96BCE5-7D2F-4053-BE97-2E8E746C21F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8299" r="2" b="12082"/>
          <a:stretch/>
        </p:blipFill>
        <p:spPr>
          <a:xfrm>
            <a:off x="6195986" y="1803400"/>
            <a:ext cx="4773956" cy="4267200"/>
          </a:xfrm>
          <a:noFill/>
        </p:spPr>
      </p:pic>
    </p:spTree>
    <p:extLst>
      <p:ext uri="{BB962C8B-B14F-4D97-AF65-F5344CB8AC3E}">
        <p14:creationId xmlns:p14="http://schemas.microsoft.com/office/powerpoint/2010/main" val="1737709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86F524-A770-425B-87A3-4B95C71ED7A1}"/>
              </a:ext>
            </a:extLst>
          </p:cNvPr>
          <p:cNvSpPr>
            <a:spLocks noGrp="1"/>
          </p:cNvSpPr>
          <p:nvPr>
            <p:ph type="title"/>
          </p:nvPr>
        </p:nvSpPr>
        <p:spPr/>
        <p:txBody>
          <a:bodyPr/>
          <a:lstStyle/>
          <a:p>
            <a:r>
              <a:rPr lang="en-US" dirty="0"/>
              <a:t>False Teaching in the Catholic Church</a:t>
            </a:r>
          </a:p>
        </p:txBody>
      </p:sp>
      <p:sp>
        <p:nvSpPr>
          <p:cNvPr id="6" name="Content Placeholder 5">
            <a:extLst>
              <a:ext uri="{FF2B5EF4-FFF2-40B4-BE49-F238E27FC236}">
                <a16:creationId xmlns:a16="http://schemas.microsoft.com/office/drawing/2014/main" id="{794D648E-AB65-4AF3-911C-E85A7A3BEB00}"/>
              </a:ext>
            </a:extLst>
          </p:cNvPr>
          <p:cNvSpPr>
            <a:spLocks noGrp="1"/>
          </p:cNvSpPr>
          <p:nvPr>
            <p:ph idx="1"/>
          </p:nvPr>
        </p:nvSpPr>
        <p:spPr/>
        <p:txBody>
          <a:bodyPr/>
          <a:lstStyle/>
          <a:p>
            <a:r>
              <a:rPr lang="en-US" dirty="0"/>
              <a:t>Infant Baptism</a:t>
            </a:r>
          </a:p>
          <a:p>
            <a:r>
              <a:rPr lang="en-US" dirty="0"/>
              <a:t>The veneration of the Cross</a:t>
            </a:r>
          </a:p>
          <a:p>
            <a:r>
              <a:rPr lang="en-US" dirty="0"/>
              <a:t>Transubstantiation</a:t>
            </a:r>
          </a:p>
          <a:p>
            <a:r>
              <a:rPr lang="en-US" dirty="0"/>
              <a:t>Prayers for the Dead</a:t>
            </a:r>
          </a:p>
        </p:txBody>
      </p:sp>
    </p:spTree>
    <p:extLst>
      <p:ext uri="{BB962C8B-B14F-4D97-AF65-F5344CB8AC3E}">
        <p14:creationId xmlns:p14="http://schemas.microsoft.com/office/powerpoint/2010/main" val="37820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29AE-8BE7-41A1-9C1B-E194C0700A84}"/>
              </a:ext>
            </a:extLst>
          </p:cNvPr>
          <p:cNvSpPr>
            <a:spLocks noGrp="1"/>
          </p:cNvSpPr>
          <p:nvPr>
            <p:ph type="title"/>
          </p:nvPr>
        </p:nvSpPr>
        <p:spPr/>
        <p:txBody>
          <a:bodyPr/>
          <a:lstStyle/>
          <a:p>
            <a:r>
              <a:rPr lang="en-US" dirty="0"/>
              <a:t>Jan Hus drew a crowd</a:t>
            </a:r>
          </a:p>
        </p:txBody>
      </p:sp>
      <p:sp>
        <p:nvSpPr>
          <p:cNvPr id="3" name="Content Placeholder 2">
            <a:extLst>
              <a:ext uri="{FF2B5EF4-FFF2-40B4-BE49-F238E27FC236}">
                <a16:creationId xmlns:a16="http://schemas.microsoft.com/office/drawing/2014/main" id="{7B41299D-47D7-49F9-B7E4-565FDFC58821}"/>
              </a:ext>
            </a:extLst>
          </p:cNvPr>
          <p:cNvSpPr>
            <a:spLocks noGrp="1"/>
          </p:cNvSpPr>
          <p:nvPr>
            <p:ph sz="half" idx="1"/>
          </p:nvPr>
        </p:nvSpPr>
        <p:spPr/>
        <p:txBody>
          <a:bodyPr/>
          <a:lstStyle/>
          <a:p>
            <a:r>
              <a:rPr lang="en-US" dirty="0"/>
              <a:t>Preached Twice on Sunday to large crowds</a:t>
            </a:r>
          </a:p>
          <a:p>
            <a:r>
              <a:rPr lang="en-US" dirty="0"/>
              <a:t>Archbishop Zbyněk </a:t>
            </a:r>
            <a:r>
              <a:rPr lang="en-US" dirty="0" err="1"/>
              <a:t>Zajíc</a:t>
            </a:r>
            <a:r>
              <a:rPr lang="en-US" dirty="0"/>
              <a:t> of </a:t>
            </a:r>
            <a:r>
              <a:rPr lang="en-US" dirty="0" err="1"/>
              <a:t>Hazmburk</a:t>
            </a:r>
            <a:endParaRPr lang="en-US" dirty="0"/>
          </a:p>
          <a:p>
            <a:r>
              <a:rPr lang="en-US" dirty="0"/>
              <a:t>King Wenceslaus IV and Queen Sophia supported Hus’ teachings.</a:t>
            </a:r>
          </a:p>
          <a:p>
            <a:r>
              <a:rPr lang="en-US" dirty="0"/>
              <a:t>In 1413, Hus finished his famous work De Ecclesia (The Church)</a:t>
            </a:r>
          </a:p>
        </p:txBody>
      </p:sp>
      <p:pic>
        <p:nvPicPr>
          <p:cNvPr id="6" name="Content Placeholder 5" descr="A picture containing text, vestment, fabric&#10;&#10;Description automatically generated">
            <a:extLst>
              <a:ext uri="{FF2B5EF4-FFF2-40B4-BE49-F238E27FC236}">
                <a16:creationId xmlns:a16="http://schemas.microsoft.com/office/drawing/2014/main" id="{7E4C8A2A-E1FE-430A-9A9E-E92C73D5AB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8624" y="445655"/>
            <a:ext cx="1219200" cy="1760794"/>
          </a:xfrm>
        </p:spPr>
      </p:pic>
      <p:pic>
        <p:nvPicPr>
          <p:cNvPr id="8" name="Picture 7" descr="A statue of a person&#10;&#10;Description automatically generated with low confidence">
            <a:extLst>
              <a:ext uri="{FF2B5EF4-FFF2-40B4-BE49-F238E27FC236}">
                <a16:creationId xmlns:a16="http://schemas.microsoft.com/office/drawing/2014/main" id="{825DF7D1-886F-470B-8D91-56854DD0F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824" y="445655"/>
            <a:ext cx="1142999" cy="1733718"/>
          </a:xfrm>
          <a:prstGeom prst="rect">
            <a:avLst/>
          </a:prstGeom>
        </p:spPr>
      </p:pic>
      <p:pic>
        <p:nvPicPr>
          <p:cNvPr id="10" name="Picture 9" descr="A group of people in a room&#10;&#10;Description automatically generated with low confidence">
            <a:extLst>
              <a:ext uri="{FF2B5EF4-FFF2-40B4-BE49-F238E27FC236}">
                <a16:creationId xmlns:a16="http://schemas.microsoft.com/office/drawing/2014/main" id="{08A2DFF4-4E50-41D4-A85A-421A35E38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212" y="2057400"/>
            <a:ext cx="4953000" cy="4013200"/>
          </a:xfrm>
          <a:prstGeom prst="rect">
            <a:avLst/>
          </a:prstGeom>
        </p:spPr>
      </p:pic>
      <p:pic>
        <p:nvPicPr>
          <p:cNvPr id="12" name="Picture 11" descr="A painting of a person&#10;&#10;Description automatically generated with low confidence">
            <a:extLst>
              <a:ext uri="{FF2B5EF4-FFF2-40B4-BE49-F238E27FC236}">
                <a16:creationId xmlns:a16="http://schemas.microsoft.com/office/drawing/2014/main" id="{B325EB15-246D-403E-86D7-40C234A47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3554" y="451897"/>
            <a:ext cx="1068389" cy="1605503"/>
          </a:xfrm>
          <a:prstGeom prst="rect">
            <a:avLst/>
          </a:prstGeom>
        </p:spPr>
      </p:pic>
    </p:spTree>
    <p:extLst>
      <p:ext uri="{BB962C8B-B14F-4D97-AF65-F5344CB8AC3E}">
        <p14:creationId xmlns:p14="http://schemas.microsoft.com/office/powerpoint/2010/main" val="263206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6888-B15B-48BB-ACA1-DE8680131B9A}"/>
              </a:ext>
            </a:extLst>
          </p:cNvPr>
          <p:cNvSpPr>
            <a:spLocks noGrp="1"/>
          </p:cNvSpPr>
          <p:nvPr>
            <p:ph type="title"/>
          </p:nvPr>
        </p:nvSpPr>
        <p:spPr>
          <a:xfrm>
            <a:off x="1218883" y="431800"/>
            <a:ext cx="9751060" cy="1168400"/>
          </a:xfrm>
        </p:spPr>
        <p:txBody>
          <a:bodyPr anchor="b">
            <a:normAutofit/>
          </a:bodyPr>
          <a:lstStyle/>
          <a:p>
            <a:r>
              <a:rPr lang="en-US" dirty="0"/>
              <a:t>Jan Hus</a:t>
            </a:r>
          </a:p>
        </p:txBody>
      </p:sp>
      <p:sp>
        <p:nvSpPr>
          <p:cNvPr id="3" name="Content Placeholder 2">
            <a:extLst>
              <a:ext uri="{FF2B5EF4-FFF2-40B4-BE49-F238E27FC236}">
                <a16:creationId xmlns:a16="http://schemas.microsoft.com/office/drawing/2014/main" id="{E27F49E3-794A-4261-9FB3-CC8692B45F52}"/>
              </a:ext>
            </a:extLst>
          </p:cNvPr>
          <p:cNvSpPr>
            <a:spLocks noGrp="1"/>
          </p:cNvSpPr>
          <p:nvPr>
            <p:ph sz="half" idx="1"/>
          </p:nvPr>
        </p:nvSpPr>
        <p:spPr>
          <a:xfrm>
            <a:off x="1218883" y="1803400"/>
            <a:ext cx="4773956" cy="4267200"/>
          </a:xfrm>
        </p:spPr>
        <p:txBody>
          <a:bodyPr>
            <a:normAutofit/>
          </a:bodyPr>
          <a:lstStyle/>
          <a:p>
            <a:r>
              <a:rPr lang="en-US" sz="2200" dirty="0"/>
              <a:t>Sigismund of Hungary 'King of the Romans', convened the Council of Constance 1414</a:t>
            </a:r>
          </a:p>
          <a:p>
            <a:r>
              <a:rPr lang="en-US" sz="2200" dirty="0"/>
              <a:t>Hus was given a promise of safe conduct by Sigismund</a:t>
            </a:r>
          </a:p>
        </p:txBody>
      </p:sp>
      <p:pic>
        <p:nvPicPr>
          <p:cNvPr id="6" name="Content Placeholder 5" descr="A picture containing text, person, old&#10;&#10;Description automatically generated">
            <a:extLst>
              <a:ext uri="{FF2B5EF4-FFF2-40B4-BE49-F238E27FC236}">
                <a16:creationId xmlns:a16="http://schemas.microsoft.com/office/drawing/2014/main" id="{4DB51649-1071-48AA-8561-D750FC380BD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842" r="-1" b="23020"/>
          <a:stretch/>
        </p:blipFill>
        <p:spPr>
          <a:xfrm>
            <a:off x="6195986" y="1803400"/>
            <a:ext cx="4773956" cy="4267200"/>
          </a:xfrm>
          <a:noFill/>
        </p:spPr>
      </p:pic>
    </p:spTree>
    <p:extLst>
      <p:ext uri="{BB962C8B-B14F-4D97-AF65-F5344CB8AC3E}">
        <p14:creationId xmlns:p14="http://schemas.microsoft.com/office/powerpoint/2010/main" val="37425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6888-B15B-48BB-ACA1-DE8680131B9A}"/>
              </a:ext>
            </a:extLst>
          </p:cNvPr>
          <p:cNvSpPr>
            <a:spLocks noGrp="1"/>
          </p:cNvSpPr>
          <p:nvPr>
            <p:ph type="title"/>
          </p:nvPr>
        </p:nvSpPr>
        <p:spPr>
          <a:xfrm>
            <a:off x="1218883" y="431800"/>
            <a:ext cx="9751060" cy="1168400"/>
          </a:xfrm>
        </p:spPr>
        <p:txBody>
          <a:bodyPr anchor="b">
            <a:normAutofit/>
          </a:bodyPr>
          <a:lstStyle/>
          <a:p>
            <a:r>
              <a:rPr lang="en-US" dirty="0"/>
              <a:t>Jan Hus</a:t>
            </a:r>
          </a:p>
        </p:txBody>
      </p:sp>
      <p:sp>
        <p:nvSpPr>
          <p:cNvPr id="3" name="Content Placeholder 2">
            <a:extLst>
              <a:ext uri="{FF2B5EF4-FFF2-40B4-BE49-F238E27FC236}">
                <a16:creationId xmlns:a16="http://schemas.microsoft.com/office/drawing/2014/main" id="{E27F49E3-794A-4261-9FB3-CC8692B45F52}"/>
              </a:ext>
            </a:extLst>
          </p:cNvPr>
          <p:cNvSpPr>
            <a:spLocks noGrp="1"/>
          </p:cNvSpPr>
          <p:nvPr>
            <p:ph sz="half" idx="1"/>
          </p:nvPr>
        </p:nvSpPr>
        <p:spPr>
          <a:xfrm>
            <a:off x="1218883" y="1803400"/>
            <a:ext cx="4773956" cy="4267200"/>
          </a:xfrm>
        </p:spPr>
        <p:txBody>
          <a:bodyPr>
            <a:normAutofit/>
          </a:bodyPr>
          <a:lstStyle/>
          <a:p>
            <a:r>
              <a:rPr lang="en-US" sz="2200" dirty="0"/>
              <a:t>Sigismund of Hungary 'King of the Romans', convened the Council of Constance 1414</a:t>
            </a:r>
          </a:p>
          <a:p>
            <a:r>
              <a:rPr lang="en-US" sz="2200" dirty="0"/>
              <a:t>Hus was given a promise of safe conduct by Sigismund</a:t>
            </a:r>
          </a:p>
          <a:p>
            <a:r>
              <a:rPr lang="en-US" sz="2200" dirty="0"/>
              <a:t>November 1414 and, while waiting for the conference to begin, Hus preached to the people of the city. </a:t>
            </a:r>
          </a:p>
          <a:p>
            <a:r>
              <a:rPr lang="en-US" sz="2200" dirty="0"/>
              <a:t>Catholic officials cited this as a violation of his safe-conduct pass and had him arrested.</a:t>
            </a:r>
          </a:p>
        </p:txBody>
      </p:sp>
      <p:pic>
        <p:nvPicPr>
          <p:cNvPr id="8" name="Content Placeholder 7" descr="A picture containing text, old, black, posing&#10;&#10;Description automatically generated">
            <a:extLst>
              <a:ext uri="{FF2B5EF4-FFF2-40B4-BE49-F238E27FC236}">
                <a16:creationId xmlns:a16="http://schemas.microsoft.com/office/drawing/2014/main" id="{D5C30524-179D-4412-852B-E2E9B302110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132" r="8727" b="3"/>
          <a:stretch/>
        </p:blipFill>
        <p:spPr>
          <a:xfrm>
            <a:off x="6195986" y="1803400"/>
            <a:ext cx="4773956" cy="4267200"/>
          </a:xfrm>
          <a:noFill/>
        </p:spPr>
      </p:pic>
    </p:spTree>
    <p:extLst>
      <p:ext uri="{BB962C8B-B14F-4D97-AF65-F5344CB8AC3E}">
        <p14:creationId xmlns:p14="http://schemas.microsoft.com/office/powerpoint/2010/main" val="401583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6888-B15B-48BB-ACA1-DE8680131B9A}"/>
              </a:ext>
            </a:extLst>
          </p:cNvPr>
          <p:cNvSpPr>
            <a:spLocks noGrp="1"/>
          </p:cNvSpPr>
          <p:nvPr>
            <p:ph type="title"/>
          </p:nvPr>
        </p:nvSpPr>
        <p:spPr>
          <a:xfrm>
            <a:off x="1218883" y="431800"/>
            <a:ext cx="9751060" cy="1168400"/>
          </a:xfrm>
        </p:spPr>
        <p:txBody>
          <a:bodyPr anchor="b">
            <a:normAutofit/>
          </a:bodyPr>
          <a:lstStyle/>
          <a:p>
            <a:r>
              <a:rPr lang="en-US" dirty="0"/>
              <a:t>Jan Hus</a:t>
            </a:r>
          </a:p>
        </p:txBody>
      </p:sp>
      <p:pic>
        <p:nvPicPr>
          <p:cNvPr id="5" name="Picture 4" descr="A picture containing text, book, linedrawing&#10;&#10;Description automatically generated">
            <a:extLst>
              <a:ext uri="{FF2B5EF4-FFF2-40B4-BE49-F238E27FC236}">
                <a16:creationId xmlns:a16="http://schemas.microsoft.com/office/drawing/2014/main" id="{66C2B510-F211-4C7F-AF91-A40A65924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209" y="1925320"/>
            <a:ext cx="4397626" cy="4023360"/>
          </a:xfrm>
          <a:prstGeom prst="rect">
            <a:avLst/>
          </a:prstGeom>
          <a:noFill/>
        </p:spPr>
      </p:pic>
      <p:sp>
        <p:nvSpPr>
          <p:cNvPr id="3" name="Content Placeholder 2">
            <a:extLst>
              <a:ext uri="{FF2B5EF4-FFF2-40B4-BE49-F238E27FC236}">
                <a16:creationId xmlns:a16="http://schemas.microsoft.com/office/drawing/2014/main" id="{E27F49E3-794A-4261-9FB3-CC8692B45F52}"/>
              </a:ext>
            </a:extLst>
          </p:cNvPr>
          <p:cNvSpPr>
            <a:spLocks noGrp="1"/>
          </p:cNvSpPr>
          <p:nvPr>
            <p:ph type="body" sz="half" idx="2"/>
          </p:nvPr>
        </p:nvSpPr>
        <p:spPr>
          <a:xfrm>
            <a:off x="8125883" y="1803401"/>
            <a:ext cx="2844060" cy="4165600"/>
          </a:xfrm>
        </p:spPr>
        <p:txBody>
          <a:bodyPr>
            <a:normAutofit/>
          </a:bodyPr>
          <a:lstStyle/>
          <a:p>
            <a:r>
              <a:rPr lang="en-US" dirty="0"/>
              <a:t>Burned at the stake on 6 July 1415</a:t>
            </a:r>
          </a:p>
          <a:p>
            <a:r>
              <a:rPr lang="en-US" dirty="0"/>
              <a:t>His ashes were cast into the Rhine River afterwards to prevent his followers from housing them for veneration, and his works were condemned and ordered destroyed as heresies.</a:t>
            </a:r>
          </a:p>
          <a:p>
            <a:r>
              <a:rPr lang="en-US" dirty="0"/>
              <a:t>Hussite Wars 1419 - 1434</a:t>
            </a:r>
          </a:p>
        </p:txBody>
      </p:sp>
    </p:spTree>
    <p:extLst>
      <p:ext uri="{BB962C8B-B14F-4D97-AF65-F5344CB8AC3E}">
        <p14:creationId xmlns:p14="http://schemas.microsoft.com/office/powerpoint/2010/main" val="1680610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8B2341-3D1D-4A85-9C5E-2A18B3BB4720}"/>
              </a:ext>
            </a:extLst>
          </p:cNvPr>
          <p:cNvSpPr>
            <a:spLocks noGrp="1"/>
          </p:cNvSpPr>
          <p:nvPr>
            <p:ph type="title"/>
          </p:nvPr>
        </p:nvSpPr>
        <p:spPr/>
        <p:txBody>
          <a:bodyPr/>
          <a:lstStyle/>
          <a:p>
            <a:r>
              <a:rPr lang="en-US" dirty="0"/>
              <a:t>Your Thoughts </a:t>
            </a:r>
          </a:p>
        </p:txBody>
      </p:sp>
      <p:sp>
        <p:nvSpPr>
          <p:cNvPr id="5" name="Text Placeholder 4">
            <a:extLst>
              <a:ext uri="{FF2B5EF4-FFF2-40B4-BE49-F238E27FC236}">
                <a16:creationId xmlns:a16="http://schemas.microsoft.com/office/drawing/2014/main" id="{3C5792CF-B3D8-4F0D-8368-DAC103C53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1071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Petrobrusians (approx. 1120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a:t>Peter of </a:t>
            </a:r>
            <a:r>
              <a:rPr lang="en-US" sz="2200" err="1"/>
              <a:t>Bruys</a:t>
            </a:r>
            <a:r>
              <a:rPr lang="en-US" sz="2200"/>
              <a:t> </a:t>
            </a:r>
          </a:p>
          <a:p>
            <a:pPr lvl="1"/>
            <a:r>
              <a:rPr lang="en-US" sz="2200"/>
              <a:t>Medieval French religious teacher</a:t>
            </a:r>
          </a:p>
          <a:p>
            <a:pPr lvl="1"/>
            <a:r>
              <a:rPr lang="en-US" sz="2200"/>
              <a:t>He was called a heresiarch (leader of a heretical movement) by the Roman Catholic Church </a:t>
            </a:r>
          </a:p>
          <a:p>
            <a:pPr lvl="1"/>
            <a:r>
              <a:rPr lang="en-US" sz="2200"/>
              <a:t>He opposed infant baptism, the erecting of churches and the veneration of crosses, the doctrine of transubstantiation and prayers for the dead.</a:t>
            </a:r>
          </a:p>
        </p:txBody>
      </p:sp>
      <p:pic>
        <p:nvPicPr>
          <p:cNvPr id="7" name="Picture 6" descr="A picture containing text, old, linedrawing&#10;&#10;Description automatically generated">
            <a:extLst>
              <a:ext uri="{FF2B5EF4-FFF2-40B4-BE49-F238E27FC236}">
                <a16:creationId xmlns:a16="http://schemas.microsoft.com/office/drawing/2014/main" id="{EB334F85-A9FF-49B2-B8CE-1293137F3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090" y="1803400"/>
            <a:ext cx="3241748" cy="4267200"/>
          </a:xfrm>
          <a:prstGeom prst="rect">
            <a:avLst/>
          </a:prstGeom>
          <a:noFill/>
        </p:spPr>
      </p:pic>
    </p:spTree>
    <p:extLst>
      <p:ext uri="{BB962C8B-B14F-4D97-AF65-F5344CB8AC3E}">
        <p14:creationId xmlns:p14="http://schemas.microsoft.com/office/powerpoint/2010/main" val="293997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err="1"/>
              <a:t>Petrobrusians</a:t>
            </a:r>
            <a:r>
              <a:rPr lang="en-US" dirty="0"/>
              <a:t> (1131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Peter of </a:t>
            </a:r>
            <a:r>
              <a:rPr lang="en-US" sz="2200" dirty="0" err="1"/>
              <a:t>Bruys</a:t>
            </a:r>
            <a:r>
              <a:rPr lang="en-US" sz="2200" dirty="0"/>
              <a:t> </a:t>
            </a:r>
          </a:p>
          <a:p>
            <a:r>
              <a:rPr lang="en-US" sz="2200" dirty="0"/>
              <a:t>Crosses became for the Petrobrusians objects of desecration and were destroyed in bonfires. </a:t>
            </a:r>
            <a:br>
              <a:rPr lang="en-US" sz="2200" dirty="0"/>
            </a:br>
            <a:endParaRPr lang="en-US" sz="2200" dirty="0"/>
          </a:p>
          <a:p>
            <a:r>
              <a:rPr lang="en-US" sz="2200" dirty="0"/>
              <a:t>In 1131 AD, Peter was publicly burning crosses in St Gilles, near </a:t>
            </a:r>
            <a:r>
              <a:rPr lang="en-US" sz="2200" dirty="0" err="1"/>
              <a:t>Nîmes</a:t>
            </a:r>
            <a:r>
              <a:rPr lang="en-US" sz="2200" dirty="0"/>
              <a:t>. The local populace, angered by Peter's destruction of the crosses, cast him into the flames of his own bonfire</a:t>
            </a:r>
          </a:p>
        </p:txBody>
      </p:sp>
      <p:pic>
        <p:nvPicPr>
          <p:cNvPr id="3" name="Picture 2" descr="A picture containing text, book, group, old&#10;&#10;Description automatically generated">
            <a:extLst>
              <a:ext uri="{FF2B5EF4-FFF2-40B4-BE49-F238E27FC236}">
                <a16:creationId xmlns:a16="http://schemas.microsoft.com/office/drawing/2014/main" id="{2450EC7C-344C-49FD-8002-56ED8E5D1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364" y="1803400"/>
            <a:ext cx="2743200" cy="4267200"/>
          </a:xfrm>
          <a:prstGeom prst="rect">
            <a:avLst/>
          </a:prstGeom>
          <a:noFill/>
        </p:spPr>
      </p:pic>
    </p:spTree>
    <p:extLst>
      <p:ext uri="{BB962C8B-B14F-4D97-AF65-F5344CB8AC3E}">
        <p14:creationId xmlns:p14="http://schemas.microsoft.com/office/powerpoint/2010/main" val="213769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A former Cluniac monk </a:t>
            </a:r>
          </a:p>
          <a:p>
            <a:pPr lvl="1"/>
            <a:r>
              <a:rPr lang="en-US" sz="2200" dirty="0"/>
              <a:t>Adopted the Petrobrusians' teachings about 1135</a:t>
            </a:r>
          </a:p>
          <a:p>
            <a:pPr lvl="1"/>
            <a:r>
              <a:rPr lang="en-US" sz="2200" dirty="0"/>
              <a:t>Modified form of Peter of </a:t>
            </a:r>
            <a:r>
              <a:rPr lang="en-US" sz="2200" dirty="0" err="1"/>
              <a:t>Bruy’s</a:t>
            </a:r>
            <a:r>
              <a:rPr lang="en-US" sz="2200" dirty="0"/>
              <a:t> teaching, opposing all worship involving the church clergy.</a:t>
            </a:r>
          </a:p>
          <a:p>
            <a:pPr lvl="1"/>
            <a:endParaRPr lang="en-US" sz="2200" dirty="0"/>
          </a:p>
        </p:txBody>
      </p:sp>
      <p:pic>
        <p:nvPicPr>
          <p:cNvPr id="3" name="Picture 2" descr="A picture containing text, old, painting&#10;&#10;Description automatically generated">
            <a:extLst>
              <a:ext uri="{FF2B5EF4-FFF2-40B4-BE49-F238E27FC236}">
                <a16:creationId xmlns:a16="http://schemas.microsoft.com/office/drawing/2014/main" id="{96E97A49-A509-44A0-8A61-223597C0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72" y="1803400"/>
            <a:ext cx="3072384" cy="4267200"/>
          </a:xfrm>
          <a:prstGeom prst="rect">
            <a:avLst/>
          </a:prstGeom>
          <a:noFill/>
        </p:spPr>
      </p:pic>
    </p:spTree>
    <p:extLst>
      <p:ext uri="{BB962C8B-B14F-4D97-AF65-F5344CB8AC3E}">
        <p14:creationId xmlns:p14="http://schemas.microsoft.com/office/powerpoint/2010/main" val="34131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Bernard of Clairvaux, in writing to a nobleman and inviting him to put down the heretics. </a:t>
            </a:r>
          </a:p>
          <a:p>
            <a:pPr lvl="1"/>
            <a:r>
              <a:rPr lang="en-US" sz="2200" dirty="0"/>
              <a:t>“The churches are without flocks, the flocks without priests, the priests are nowhere treated with due reverence, the churches are leveled down to synagogues, the sacraments are not esteemed holy, the festivals are no longer celebrated.”</a:t>
            </a:r>
          </a:p>
        </p:txBody>
      </p:sp>
      <p:pic>
        <p:nvPicPr>
          <p:cNvPr id="6" name="Picture 5" descr="A painting of a person&#10;&#10;Description automatically generated with low confidence">
            <a:extLst>
              <a:ext uri="{FF2B5EF4-FFF2-40B4-BE49-F238E27FC236}">
                <a16:creationId xmlns:a16="http://schemas.microsoft.com/office/drawing/2014/main" id="{3118FDD1-07CE-493D-BCC4-A0B9035D0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025" y="1803400"/>
            <a:ext cx="2813878" cy="4267200"/>
          </a:xfrm>
          <a:prstGeom prst="rect">
            <a:avLst/>
          </a:prstGeom>
          <a:noFill/>
        </p:spPr>
      </p:pic>
      <p:pic>
        <p:nvPicPr>
          <p:cNvPr id="8" name="Picture 7" descr="A picture containing text, old, painting&#10;&#10;Description automatically generated">
            <a:extLst>
              <a:ext uri="{FF2B5EF4-FFF2-40B4-BE49-F238E27FC236}">
                <a16:creationId xmlns:a16="http://schemas.microsoft.com/office/drawing/2014/main" id="{95165065-990E-4298-BC4F-EAF1B5214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26" y="1600200"/>
            <a:ext cx="438912" cy="609600"/>
          </a:xfrm>
          <a:prstGeom prst="rect">
            <a:avLst/>
          </a:prstGeom>
        </p:spPr>
      </p:pic>
    </p:spTree>
    <p:extLst>
      <p:ext uri="{BB962C8B-B14F-4D97-AF65-F5344CB8AC3E}">
        <p14:creationId xmlns:p14="http://schemas.microsoft.com/office/powerpoint/2010/main" val="128664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81000-8F25-4A1D-A891-508CCDA8C738}"/>
              </a:ext>
            </a:extLst>
          </p:cNvPr>
          <p:cNvSpPr>
            <a:spLocks noGrp="1"/>
          </p:cNvSpPr>
          <p:nvPr>
            <p:ph type="title"/>
          </p:nvPr>
        </p:nvSpPr>
        <p:spPr>
          <a:xfrm>
            <a:off x="1218883" y="431800"/>
            <a:ext cx="9751060" cy="1168400"/>
          </a:xfrm>
        </p:spPr>
        <p:txBody>
          <a:bodyPr anchor="b">
            <a:normAutofit/>
          </a:bodyPr>
          <a:lstStyle/>
          <a:p>
            <a:r>
              <a:rPr lang="en-US" dirty="0"/>
              <a:t>Henricians (approx. 1135 AD)</a:t>
            </a:r>
          </a:p>
        </p:txBody>
      </p:sp>
      <p:sp>
        <p:nvSpPr>
          <p:cNvPr id="5" name="Content Placeholder 4">
            <a:extLst>
              <a:ext uri="{FF2B5EF4-FFF2-40B4-BE49-F238E27FC236}">
                <a16:creationId xmlns:a16="http://schemas.microsoft.com/office/drawing/2014/main" id="{D7587A1B-4D39-41D4-AC71-C955665325C6}"/>
              </a:ext>
            </a:extLst>
          </p:cNvPr>
          <p:cNvSpPr>
            <a:spLocks noGrp="1"/>
          </p:cNvSpPr>
          <p:nvPr>
            <p:ph sz="half" idx="1"/>
          </p:nvPr>
        </p:nvSpPr>
        <p:spPr>
          <a:xfrm>
            <a:off x="1218883" y="1803400"/>
            <a:ext cx="4773956" cy="4267200"/>
          </a:xfrm>
        </p:spPr>
        <p:txBody>
          <a:bodyPr>
            <a:normAutofit/>
          </a:bodyPr>
          <a:lstStyle/>
          <a:p>
            <a:r>
              <a:rPr lang="en-US" sz="2200" dirty="0"/>
              <a:t>Henry of Lausanne</a:t>
            </a:r>
          </a:p>
          <a:p>
            <a:pPr lvl="1"/>
            <a:r>
              <a:rPr lang="en-US" sz="2200" dirty="0"/>
              <a:t>Arrested sent to prison for life in 1148 AD but died within a year.</a:t>
            </a:r>
          </a:p>
          <a:p>
            <a:pPr lvl="1"/>
            <a:r>
              <a:rPr lang="en-US" sz="2200" dirty="0"/>
              <a:t>Both the Petrobrusians and Henrician sects died out by </a:t>
            </a:r>
            <a:br>
              <a:rPr lang="en-US" sz="2200" dirty="0"/>
            </a:br>
            <a:r>
              <a:rPr lang="en-US" sz="2200" dirty="0"/>
              <a:t>1151 AD</a:t>
            </a:r>
          </a:p>
          <a:p>
            <a:pPr lvl="1"/>
            <a:endParaRPr lang="en-US" sz="2200" dirty="0"/>
          </a:p>
        </p:txBody>
      </p:sp>
      <p:pic>
        <p:nvPicPr>
          <p:cNvPr id="3" name="Picture 2" descr="A picture containing text, old, painting&#10;&#10;Description automatically generated">
            <a:extLst>
              <a:ext uri="{FF2B5EF4-FFF2-40B4-BE49-F238E27FC236}">
                <a16:creationId xmlns:a16="http://schemas.microsoft.com/office/drawing/2014/main" id="{96E97A49-A509-44A0-8A61-223597C0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72" y="1803400"/>
            <a:ext cx="3072384" cy="4267200"/>
          </a:xfrm>
          <a:prstGeom prst="rect">
            <a:avLst/>
          </a:prstGeom>
          <a:noFill/>
        </p:spPr>
      </p:pic>
    </p:spTree>
    <p:extLst>
      <p:ext uri="{BB962C8B-B14F-4D97-AF65-F5344CB8AC3E}">
        <p14:creationId xmlns:p14="http://schemas.microsoft.com/office/powerpoint/2010/main" val="220125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3060</TotalTime>
  <Words>1395</Words>
  <Application>Microsoft Office PowerPoint</Application>
  <PresentationFormat>Custom</PresentationFormat>
  <Paragraphs>159</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Constantia</vt:lpstr>
      <vt:lpstr>Books Classic 16x9</vt:lpstr>
      <vt:lpstr>Church History</vt:lpstr>
      <vt:lpstr>Reformation (12th - 13th  Century)</vt:lpstr>
      <vt:lpstr>What were some reasons Christianity continued to grow during these times of persecutions?</vt:lpstr>
      <vt:lpstr>False Teaching in the Catholic Church</vt:lpstr>
      <vt:lpstr>Petrobrusians (approx. 1120 AD)</vt:lpstr>
      <vt:lpstr>Petrobrusians (1131 AD)</vt:lpstr>
      <vt:lpstr>Henricians (approx. 1135 AD)</vt:lpstr>
      <vt:lpstr>Henricians (approx. 1135 AD)</vt:lpstr>
      <vt:lpstr>Henricians (approx. 1135 AD)</vt:lpstr>
      <vt:lpstr>Your Thoughts </vt:lpstr>
      <vt:lpstr>Waldensians (approx. 1170 AD)</vt:lpstr>
      <vt:lpstr>Waldensians (approx. 1170 AD)</vt:lpstr>
      <vt:lpstr>Waldensians (approx. 1170 AD)</vt:lpstr>
      <vt:lpstr>Waldensians (approx. 1170 AD)</vt:lpstr>
      <vt:lpstr>Waldensians (approx. 1170 AD)</vt:lpstr>
      <vt:lpstr>Your Thoughts </vt:lpstr>
      <vt:lpstr>Reformation</vt:lpstr>
      <vt:lpstr>Reformation (14th - 15th  Century)</vt:lpstr>
      <vt:lpstr>John Wycliffe (1330-1384)</vt:lpstr>
      <vt:lpstr>How the Black Death inspired Reformation 1346-1353 </vt:lpstr>
      <vt:lpstr>How the Black Death inspired Reformation 1346-1353 </vt:lpstr>
      <vt:lpstr>How the Black Death inspired Reformation 1346-1353 </vt:lpstr>
      <vt:lpstr>How the Black Death inspired Reformation 1346-1353 </vt:lpstr>
      <vt:lpstr>How the Black Death inspired Reformation 1346-1353 </vt:lpstr>
      <vt:lpstr>How the Black Death inspired Reformation 1346-1353 </vt:lpstr>
      <vt:lpstr>John Wycliffe’s First Arguments</vt:lpstr>
      <vt:lpstr>John Wycliffe losing favor with the church</vt:lpstr>
      <vt:lpstr>John Wycliffe’s Growing Arguments</vt:lpstr>
      <vt:lpstr>John Wycliffe called to London</vt:lpstr>
      <vt:lpstr>John Wycliffe called to London</vt:lpstr>
      <vt:lpstr>John Wycliffe called to London</vt:lpstr>
      <vt:lpstr>First English Translation of the Bible </vt:lpstr>
      <vt:lpstr>First English Translation of the Bible </vt:lpstr>
      <vt:lpstr>John Wycliffe’s Death and Exhumation</vt:lpstr>
      <vt:lpstr>John Wycliffe’s Death and Exhumation</vt:lpstr>
      <vt:lpstr>Your Thoughts </vt:lpstr>
      <vt:lpstr>Jan Hus 1369-1415</vt:lpstr>
      <vt:lpstr>Jan Hus 1369-1415</vt:lpstr>
      <vt:lpstr>Jan Hus Against the Church </vt:lpstr>
      <vt:lpstr>Jan Hus drew a crowd</vt:lpstr>
      <vt:lpstr>Jan Hus</vt:lpstr>
      <vt:lpstr>Jan Hus</vt:lpstr>
      <vt:lpstr>Jan Hus</vt:lpstr>
      <vt:lpstr>Your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creator>Adam Clark</dc:creator>
  <cp:lastModifiedBy>Adam Clark</cp:lastModifiedBy>
  <cp:revision>27</cp:revision>
  <dcterms:created xsi:type="dcterms:W3CDTF">2022-01-12T17:32:22Z</dcterms:created>
  <dcterms:modified xsi:type="dcterms:W3CDTF">2022-03-02T21:49:30Z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