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6" r:id="rId2"/>
    <p:sldId id="302" r:id="rId3"/>
    <p:sldId id="310" r:id="rId4"/>
    <p:sldId id="311" r:id="rId5"/>
    <p:sldId id="312" r:id="rId6"/>
    <p:sldId id="313" r:id="rId7"/>
    <p:sldId id="314" r:id="rId8"/>
    <p:sldId id="315" r:id="rId9"/>
    <p:sldId id="316" r:id="rId10"/>
    <p:sldId id="317" r:id="rId11"/>
    <p:sldId id="31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BDA7"/>
    <a:srgbClr val="58B6C0"/>
    <a:srgbClr val="2683C6"/>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D25BC-D869-41D6-9527-7D8D04141764}" v="3" dt="2022-02-13T20:21:54.128"/>
    <p1510:client id="{D232B2A9-BE2D-4DF0-9F83-006FDCFA6759}" v="4" dt="2022-02-13T14:00:32.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162" y="3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D232B2A9-BE2D-4DF0-9F83-006FDCFA6759}"/>
    <pc:docChg chg="modSld">
      <pc:chgData name="College View church of Christ" userId="66daf72c15de8306" providerId="LiveId" clId="{D232B2A9-BE2D-4DF0-9F83-006FDCFA6759}" dt="2022-02-13T14:00:32.449" v="3"/>
      <pc:docMkLst>
        <pc:docMk/>
      </pc:docMkLst>
      <pc:sldChg chg="modAnim">
        <pc:chgData name="College View church of Christ" userId="66daf72c15de8306" providerId="LiveId" clId="{D232B2A9-BE2D-4DF0-9F83-006FDCFA6759}" dt="2022-02-13T14:00:32.449" v="3"/>
        <pc:sldMkLst>
          <pc:docMk/>
          <pc:sldMk cId="197176981" sldId="310"/>
        </pc:sldMkLst>
      </pc:sldChg>
    </pc:docChg>
  </pc:docChgLst>
  <pc:docChgLst>
    <pc:chgData name="Kevin Stilts" userId="99c6032548666723" providerId="LiveId" clId="{785D25BC-D869-41D6-9527-7D8D04141764}"/>
    <pc:docChg chg="delSld modSld">
      <pc:chgData name="Kevin Stilts" userId="99c6032548666723" providerId="LiveId" clId="{785D25BC-D869-41D6-9527-7D8D04141764}" dt="2022-02-13T20:21:54.128" v="14" actId="20577"/>
      <pc:docMkLst>
        <pc:docMk/>
      </pc:docMkLst>
      <pc:sldChg chg="del">
        <pc:chgData name="Kevin Stilts" userId="99c6032548666723" providerId="LiveId" clId="{785D25BC-D869-41D6-9527-7D8D04141764}" dt="2022-02-12T17:16:24.829" v="7" actId="47"/>
        <pc:sldMkLst>
          <pc:docMk/>
          <pc:sldMk cId="3326762572" sldId="259"/>
        </pc:sldMkLst>
      </pc:sldChg>
      <pc:sldChg chg="del">
        <pc:chgData name="Kevin Stilts" userId="99c6032548666723" providerId="LiveId" clId="{785D25BC-D869-41D6-9527-7D8D04141764}" dt="2022-02-12T17:16:24.829" v="7" actId="47"/>
        <pc:sldMkLst>
          <pc:docMk/>
          <pc:sldMk cId="162302495" sldId="260"/>
        </pc:sldMkLst>
      </pc:sldChg>
      <pc:sldChg chg="del">
        <pc:chgData name="Kevin Stilts" userId="99c6032548666723" providerId="LiveId" clId="{785D25BC-D869-41D6-9527-7D8D04141764}" dt="2022-02-12T17:16:24.829" v="7" actId="47"/>
        <pc:sldMkLst>
          <pc:docMk/>
          <pc:sldMk cId="1394354678" sldId="261"/>
        </pc:sldMkLst>
      </pc:sldChg>
      <pc:sldChg chg="del">
        <pc:chgData name="Kevin Stilts" userId="99c6032548666723" providerId="LiveId" clId="{785D25BC-D869-41D6-9527-7D8D04141764}" dt="2022-02-12T17:16:24.829" v="7" actId="47"/>
        <pc:sldMkLst>
          <pc:docMk/>
          <pc:sldMk cId="1658265801" sldId="262"/>
        </pc:sldMkLst>
      </pc:sldChg>
      <pc:sldChg chg="del">
        <pc:chgData name="Kevin Stilts" userId="99c6032548666723" providerId="LiveId" clId="{785D25BC-D869-41D6-9527-7D8D04141764}" dt="2022-02-12T17:16:24.829" v="7" actId="47"/>
        <pc:sldMkLst>
          <pc:docMk/>
          <pc:sldMk cId="1878652857" sldId="264"/>
        </pc:sldMkLst>
      </pc:sldChg>
      <pc:sldChg chg="del">
        <pc:chgData name="Kevin Stilts" userId="99c6032548666723" providerId="LiveId" clId="{785D25BC-D869-41D6-9527-7D8D04141764}" dt="2022-02-12T17:16:24.829" v="7" actId="47"/>
        <pc:sldMkLst>
          <pc:docMk/>
          <pc:sldMk cId="1135901814" sldId="265"/>
        </pc:sldMkLst>
      </pc:sldChg>
      <pc:sldChg chg="del">
        <pc:chgData name="Kevin Stilts" userId="99c6032548666723" providerId="LiveId" clId="{785D25BC-D869-41D6-9527-7D8D04141764}" dt="2022-02-12T17:16:24.829" v="7" actId="47"/>
        <pc:sldMkLst>
          <pc:docMk/>
          <pc:sldMk cId="3483446057" sldId="266"/>
        </pc:sldMkLst>
      </pc:sldChg>
      <pc:sldChg chg="del">
        <pc:chgData name="Kevin Stilts" userId="99c6032548666723" providerId="LiveId" clId="{785D25BC-D869-41D6-9527-7D8D04141764}" dt="2022-02-12T17:16:24.829" v="7" actId="47"/>
        <pc:sldMkLst>
          <pc:docMk/>
          <pc:sldMk cId="725785225" sldId="267"/>
        </pc:sldMkLst>
      </pc:sldChg>
      <pc:sldChg chg="del">
        <pc:chgData name="Kevin Stilts" userId="99c6032548666723" providerId="LiveId" clId="{785D25BC-D869-41D6-9527-7D8D04141764}" dt="2022-02-12T17:16:24.829" v="7" actId="47"/>
        <pc:sldMkLst>
          <pc:docMk/>
          <pc:sldMk cId="2136413096" sldId="268"/>
        </pc:sldMkLst>
      </pc:sldChg>
      <pc:sldChg chg="del">
        <pc:chgData name="Kevin Stilts" userId="99c6032548666723" providerId="LiveId" clId="{785D25BC-D869-41D6-9527-7D8D04141764}" dt="2022-02-12T17:16:24.829" v="7" actId="47"/>
        <pc:sldMkLst>
          <pc:docMk/>
          <pc:sldMk cId="3980785837" sldId="269"/>
        </pc:sldMkLst>
      </pc:sldChg>
      <pc:sldChg chg="del">
        <pc:chgData name="Kevin Stilts" userId="99c6032548666723" providerId="LiveId" clId="{785D25BC-D869-41D6-9527-7D8D04141764}" dt="2022-02-12T17:16:24.829" v="7" actId="47"/>
        <pc:sldMkLst>
          <pc:docMk/>
          <pc:sldMk cId="2499866987" sldId="271"/>
        </pc:sldMkLst>
      </pc:sldChg>
      <pc:sldChg chg="del">
        <pc:chgData name="Kevin Stilts" userId="99c6032548666723" providerId="LiveId" clId="{785D25BC-D869-41D6-9527-7D8D04141764}" dt="2022-02-12T17:16:24.829" v="7" actId="47"/>
        <pc:sldMkLst>
          <pc:docMk/>
          <pc:sldMk cId="2706030167" sldId="272"/>
        </pc:sldMkLst>
      </pc:sldChg>
      <pc:sldChg chg="del">
        <pc:chgData name="Kevin Stilts" userId="99c6032548666723" providerId="LiveId" clId="{785D25BC-D869-41D6-9527-7D8D04141764}" dt="2022-02-12T17:16:24.829" v="7" actId="47"/>
        <pc:sldMkLst>
          <pc:docMk/>
          <pc:sldMk cId="2672775244" sldId="273"/>
        </pc:sldMkLst>
      </pc:sldChg>
      <pc:sldChg chg="del">
        <pc:chgData name="Kevin Stilts" userId="99c6032548666723" providerId="LiveId" clId="{785D25BC-D869-41D6-9527-7D8D04141764}" dt="2022-02-12T17:16:24.829" v="7" actId="47"/>
        <pc:sldMkLst>
          <pc:docMk/>
          <pc:sldMk cId="2954488661" sldId="274"/>
        </pc:sldMkLst>
      </pc:sldChg>
      <pc:sldChg chg="del">
        <pc:chgData name="Kevin Stilts" userId="99c6032548666723" providerId="LiveId" clId="{785D25BC-D869-41D6-9527-7D8D04141764}" dt="2022-02-12T17:16:24.829" v="7" actId="47"/>
        <pc:sldMkLst>
          <pc:docMk/>
          <pc:sldMk cId="167991027" sldId="275"/>
        </pc:sldMkLst>
      </pc:sldChg>
      <pc:sldChg chg="del">
        <pc:chgData name="Kevin Stilts" userId="99c6032548666723" providerId="LiveId" clId="{785D25BC-D869-41D6-9527-7D8D04141764}" dt="2022-02-12T17:16:24.829" v="7" actId="47"/>
        <pc:sldMkLst>
          <pc:docMk/>
          <pc:sldMk cId="3616526016" sldId="276"/>
        </pc:sldMkLst>
      </pc:sldChg>
      <pc:sldChg chg="del">
        <pc:chgData name="Kevin Stilts" userId="99c6032548666723" providerId="LiveId" clId="{785D25BC-D869-41D6-9527-7D8D04141764}" dt="2022-02-12T17:16:24.829" v="7" actId="47"/>
        <pc:sldMkLst>
          <pc:docMk/>
          <pc:sldMk cId="3910153602" sldId="277"/>
        </pc:sldMkLst>
      </pc:sldChg>
      <pc:sldChg chg="del">
        <pc:chgData name="Kevin Stilts" userId="99c6032548666723" providerId="LiveId" clId="{785D25BC-D869-41D6-9527-7D8D04141764}" dt="2022-02-12T17:16:24.829" v="7" actId="47"/>
        <pc:sldMkLst>
          <pc:docMk/>
          <pc:sldMk cId="2727281942" sldId="278"/>
        </pc:sldMkLst>
      </pc:sldChg>
      <pc:sldChg chg="del">
        <pc:chgData name="Kevin Stilts" userId="99c6032548666723" providerId="LiveId" clId="{785D25BC-D869-41D6-9527-7D8D04141764}" dt="2022-02-12T17:16:24.829" v="7" actId="47"/>
        <pc:sldMkLst>
          <pc:docMk/>
          <pc:sldMk cId="2304720690" sldId="279"/>
        </pc:sldMkLst>
      </pc:sldChg>
      <pc:sldChg chg="del">
        <pc:chgData name="Kevin Stilts" userId="99c6032548666723" providerId="LiveId" clId="{785D25BC-D869-41D6-9527-7D8D04141764}" dt="2022-02-12T17:16:24.829" v="7" actId="47"/>
        <pc:sldMkLst>
          <pc:docMk/>
          <pc:sldMk cId="1703041025" sldId="280"/>
        </pc:sldMkLst>
      </pc:sldChg>
      <pc:sldChg chg="del">
        <pc:chgData name="Kevin Stilts" userId="99c6032548666723" providerId="LiveId" clId="{785D25BC-D869-41D6-9527-7D8D04141764}" dt="2022-02-12T17:16:24.829" v="7" actId="47"/>
        <pc:sldMkLst>
          <pc:docMk/>
          <pc:sldMk cId="3442008713" sldId="281"/>
        </pc:sldMkLst>
      </pc:sldChg>
      <pc:sldChg chg="del">
        <pc:chgData name="Kevin Stilts" userId="99c6032548666723" providerId="LiveId" clId="{785D25BC-D869-41D6-9527-7D8D04141764}" dt="2022-02-12T17:16:24.829" v="7" actId="47"/>
        <pc:sldMkLst>
          <pc:docMk/>
          <pc:sldMk cId="2568279889" sldId="282"/>
        </pc:sldMkLst>
      </pc:sldChg>
      <pc:sldChg chg="del">
        <pc:chgData name="Kevin Stilts" userId="99c6032548666723" providerId="LiveId" clId="{785D25BC-D869-41D6-9527-7D8D04141764}" dt="2022-02-12T17:16:24.829" v="7" actId="47"/>
        <pc:sldMkLst>
          <pc:docMk/>
          <pc:sldMk cId="3502624166" sldId="284"/>
        </pc:sldMkLst>
      </pc:sldChg>
      <pc:sldChg chg="del">
        <pc:chgData name="Kevin Stilts" userId="99c6032548666723" providerId="LiveId" clId="{785D25BC-D869-41D6-9527-7D8D04141764}" dt="2022-02-12T17:16:24.829" v="7" actId="47"/>
        <pc:sldMkLst>
          <pc:docMk/>
          <pc:sldMk cId="1164143580" sldId="285"/>
        </pc:sldMkLst>
      </pc:sldChg>
      <pc:sldChg chg="del">
        <pc:chgData name="Kevin Stilts" userId="99c6032548666723" providerId="LiveId" clId="{785D25BC-D869-41D6-9527-7D8D04141764}" dt="2022-02-12T17:16:24.829" v="7" actId="47"/>
        <pc:sldMkLst>
          <pc:docMk/>
          <pc:sldMk cId="2876382087" sldId="286"/>
        </pc:sldMkLst>
      </pc:sldChg>
      <pc:sldChg chg="del">
        <pc:chgData name="Kevin Stilts" userId="99c6032548666723" providerId="LiveId" clId="{785D25BC-D869-41D6-9527-7D8D04141764}" dt="2022-02-12T17:16:24.829" v="7" actId="47"/>
        <pc:sldMkLst>
          <pc:docMk/>
          <pc:sldMk cId="1782254208" sldId="287"/>
        </pc:sldMkLst>
      </pc:sldChg>
      <pc:sldChg chg="del">
        <pc:chgData name="Kevin Stilts" userId="99c6032548666723" providerId="LiveId" clId="{785D25BC-D869-41D6-9527-7D8D04141764}" dt="2022-02-12T17:16:24.829" v="7" actId="47"/>
        <pc:sldMkLst>
          <pc:docMk/>
          <pc:sldMk cId="2743798330" sldId="288"/>
        </pc:sldMkLst>
      </pc:sldChg>
      <pc:sldChg chg="del">
        <pc:chgData name="Kevin Stilts" userId="99c6032548666723" providerId="LiveId" clId="{785D25BC-D869-41D6-9527-7D8D04141764}" dt="2022-02-12T17:16:24.829" v="7" actId="47"/>
        <pc:sldMkLst>
          <pc:docMk/>
          <pc:sldMk cId="1777094825" sldId="289"/>
        </pc:sldMkLst>
      </pc:sldChg>
      <pc:sldChg chg="del">
        <pc:chgData name="Kevin Stilts" userId="99c6032548666723" providerId="LiveId" clId="{785D25BC-D869-41D6-9527-7D8D04141764}" dt="2022-02-12T17:16:24.829" v="7" actId="47"/>
        <pc:sldMkLst>
          <pc:docMk/>
          <pc:sldMk cId="2030579668" sldId="290"/>
        </pc:sldMkLst>
      </pc:sldChg>
      <pc:sldChg chg="del">
        <pc:chgData name="Kevin Stilts" userId="99c6032548666723" providerId="LiveId" clId="{785D25BC-D869-41D6-9527-7D8D04141764}" dt="2022-02-12T17:16:24.829" v="7" actId="47"/>
        <pc:sldMkLst>
          <pc:docMk/>
          <pc:sldMk cId="1930900716" sldId="291"/>
        </pc:sldMkLst>
      </pc:sldChg>
      <pc:sldChg chg="del">
        <pc:chgData name="Kevin Stilts" userId="99c6032548666723" providerId="LiveId" clId="{785D25BC-D869-41D6-9527-7D8D04141764}" dt="2022-02-12T17:16:24.829" v="7" actId="47"/>
        <pc:sldMkLst>
          <pc:docMk/>
          <pc:sldMk cId="533422639" sldId="292"/>
        </pc:sldMkLst>
      </pc:sldChg>
      <pc:sldChg chg="del">
        <pc:chgData name="Kevin Stilts" userId="99c6032548666723" providerId="LiveId" clId="{785D25BC-D869-41D6-9527-7D8D04141764}" dt="2022-02-12T17:16:24.829" v="7" actId="47"/>
        <pc:sldMkLst>
          <pc:docMk/>
          <pc:sldMk cId="1306306162" sldId="293"/>
        </pc:sldMkLst>
      </pc:sldChg>
      <pc:sldChg chg="del">
        <pc:chgData name="Kevin Stilts" userId="99c6032548666723" providerId="LiveId" clId="{785D25BC-D869-41D6-9527-7D8D04141764}" dt="2022-02-12T17:16:24.829" v="7" actId="47"/>
        <pc:sldMkLst>
          <pc:docMk/>
          <pc:sldMk cId="3226297085" sldId="294"/>
        </pc:sldMkLst>
      </pc:sldChg>
      <pc:sldChg chg="del">
        <pc:chgData name="Kevin Stilts" userId="99c6032548666723" providerId="LiveId" clId="{785D25BC-D869-41D6-9527-7D8D04141764}" dt="2022-02-12T17:16:24.829" v="7" actId="47"/>
        <pc:sldMkLst>
          <pc:docMk/>
          <pc:sldMk cId="550282400" sldId="295"/>
        </pc:sldMkLst>
      </pc:sldChg>
      <pc:sldChg chg="del">
        <pc:chgData name="Kevin Stilts" userId="99c6032548666723" providerId="LiveId" clId="{785D25BC-D869-41D6-9527-7D8D04141764}" dt="2022-02-12T17:16:24.829" v="7" actId="47"/>
        <pc:sldMkLst>
          <pc:docMk/>
          <pc:sldMk cId="4117272340" sldId="296"/>
        </pc:sldMkLst>
      </pc:sldChg>
      <pc:sldChg chg="del">
        <pc:chgData name="Kevin Stilts" userId="99c6032548666723" providerId="LiveId" clId="{785D25BC-D869-41D6-9527-7D8D04141764}" dt="2022-02-12T17:16:24.829" v="7" actId="47"/>
        <pc:sldMkLst>
          <pc:docMk/>
          <pc:sldMk cId="1159957324" sldId="297"/>
        </pc:sldMkLst>
      </pc:sldChg>
      <pc:sldChg chg="del">
        <pc:chgData name="Kevin Stilts" userId="99c6032548666723" providerId="LiveId" clId="{785D25BC-D869-41D6-9527-7D8D04141764}" dt="2022-02-12T17:16:24.829" v="7" actId="47"/>
        <pc:sldMkLst>
          <pc:docMk/>
          <pc:sldMk cId="2388496421" sldId="298"/>
        </pc:sldMkLst>
      </pc:sldChg>
      <pc:sldChg chg="del">
        <pc:chgData name="Kevin Stilts" userId="99c6032548666723" providerId="LiveId" clId="{785D25BC-D869-41D6-9527-7D8D04141764}" dt="2022-02-12T17:16:24.829" v="7" actId="47"/>
        <pc:sldMkLst>
          <pc:docMk/>
          <pc:sldMk cId="909308754" sldId="299"/>
        </pc:sldMkLst>
      </pc:sldChg>
      <pc:sldChg chg="del">
        <pc:chgData name="Kevin Stilts" userId="99c6032548666723" providerId="LiveId" clId="{785D25BC-D869-41D6-9527-7D8D04141764}" dt="2022-02-12T17:16:24.829" v="7" actId="47"/>
        <pc:sldMkLst>
          <pc:docMk/>
          <pc:sldMk cId="3373185831" sldId="300"/>
        </pc:sldMkLst>
      </pc:sldChg>
      <pc:sldChg chg="del">
        <pc:chgData name="Kevin Stilts" userId="99c6032548666723" providerId="LiveId" clId="{785D25BC-D869-41D6-9527-7D8D04141764}" dt="2022-02-12T17:16:24.829" v="7" actId="47"/>
        <pc:sldMkLst>
          <pc:docMk/>
          <pc:sldMk cId="932358045" sldId="301"/>
        </pc:sldMkLst>
      </pc:sldChg>
      <pc:sldChg chg="del">
        <pc:chgData name="Kevin Stilts" userId="99c6032548666723" providerId="LiveId" clId="{785D25BC-D869-41D6-9527-7D8D04141764}" dt="2022-02-12T17:16:13.019" v="0" actId="47"/>
        <pc:sldMkLst>
          <pc:docMk/>
          <pc:sldMk cId="2602752515" sldId="303"/>
        </pc:sldMkLst>
      </pc:sldChg>
      <pc:sldChg chg="del">
        <pc:chgData name="Kevin Stilts" userId="99c6032548666723" providerId="LiveId" clId="{785D25BC-D869-41D6-9527-7D8D04141764}" dt="2022-02-12T17:16:13.082" v="1" actId="47"/>
        <pc:sldMkLst>
          <pc:docMk/>
          <pc:sldMk cId="1396841645" sldId="304"/>
        </pc:sldMkLst>
      </pc:sldChg>
      <pc:sldChg chg="del">
        <pc:chgData name="Kevin Stilts" userId="99c6032548666723" providerId="LiveId" clId="{785D25BC-D869-41D6-9527-7D8D04141764}" dt="2022-02-12T17:16:14.194" v="2" actId="47"/>
        <pc:sldMkLst>
          <pc:docMk/>
          <pc:sldMk cId="2575013363" sldId="305"/>
        </pc:sldMkLst>
      </pc:sldChg>
      <pc:sldChg chg="del">
        <pc:chgData name="Kevin Stilts" userId="99c6032548666723" providerId="LiveId" clId="{785D25BC-D869-41D6-9527-7D8D04141764}" dt="2022-02-12T17:16:14.814" v="3" actId="47"/>
        <pc:sldMkLst>
          <pc:docMk/>
          <pc:sldMk cId="4212091166" sldId="306"/>
        </pc:sldMkLst>
      </pc:sldChg>
      <pc:sldChg chg="del">
        <pc:chgData name="Kevin Stilts" userId="99c6032548666723" providerId="LiveId" clId="{785D25BC-D869-41D6-9527-7D8D04141764}" dt="2022-02-12T17:16:15.690" v="4" actId="47"/>
        <pc:sldMkLst>
          <pc:docMk/>
          <pc:sldMk cId="2723903955" sldId="307"/>
        </pc:sldMkLst>
      </pc:sldChg>
      <pc:sldChg chg="del">
        <pc:chgData name="Kevin Stilts" userId="99c6032548666723" providerId="LiveId" clId="{785D25BC-D869-41D6-9527-7D8D04141764}" dt="2022-02-12T17:16:16.807" v="5" actId="47"/>
        <pc:sldMkLst>
          <pc:docMk/>
          <pc:sldMk cId="3073372228" sldId="308"/>
        </pc:sldMkLst>
      </pc:sldChg>
      <pc:sldChg chg="del">
        <pc:chgData name="Kevin Stilts" userId="99c6032548666723" providerId="LiveId" clId="{785D25BC-D869-41D6-9527-7D8D04141764}" dt="2022-02-12T17:16:17.732" v="6" actId="47"/>
        <pc:sldMkLst>
          <pc:docMk/>
          <pc:sldMk cId="3057881342" sldId="309"/>
        </pc:sldMkLst>
      </pc:sldChg>
      <pc:sldChg chg="del">
        <pc:chgData name="Kevin Stilts" userId="99c6032548666723" providerId="LiveId" clId="{785D25BC-D869-41D6-9527-7D8D04141764}" dt="2022-02-13T20:20:46.914" v="11" actId="47"/>
        <pc:sldMkLst>
          <pc:docMk/>
          <pc:sldMk cId="1793546961" sldId="318"/>
        </pc:sldMkLst>
      </pc:sldChg>
      <pc:sldChg chg="modSp modAnim">
        <pc:chgData name="Kevin Stilts" userId="99c6032548666723" providerId="LiveId" clId="{785D25BC-D869-41D6-9527-7D8D04141764}" dt="2022-02-13T20:21:54.128" v="14" actId="20577"/>
        <pc:sldMkLst>
          <pc:docMk/>
          <pc:sldMk cId="1934375608" sldId="319"/>
        </pc:sldMkLst>
        <pc:spChg chg="mod">
          <ac:chgData name="Kevin Stilts" userId="99c6032548666723" providerId="LiveId" clId="{785D25BC-D869-41D6-9527-7D8D04141764}" dt="2022-02-13T20:21:54.128" v="14" actId="20577"/>
          <ac:spMkLst>
            <pc:docMk/>
            <pc:sldMk cId="1934375608" sldId="319"/>
            <ac:spMk id="17" creationId="{0CDA759D-1AA3-4329-B877-7B8597661709}"/>
          </ac:spMkLst>
        </pc:spChg>
      </pc:sldChg>
      <pc:sldChg chg="del">
        <pc:chgData name="Kevin Stilts" userId="99c6032548666723" providerId="LiveId" clId="{785D25BC-D869-41D6-9527-7D8D04141764}" dt="2022-02-13T20:20:46.365" v="10" actId="47"/>
        <pc:sldMkLst>
          <pc:docMk/>
          <pc:sldMk cId="101739809" sldId="320"/>
        </pc:sldMkLst>
      </pc:sldChg>
      <pc:sldChg chg="del">
        <pc:chgData name="Kevin Stilts" userId="99c6032548666723" providerId="LiveId" clId="{785D25BC-D869-41D6-9527-7D8D04141764}" dt="2022-02-13T20:20:45.955" v="9" actId="47"/>
        <pc:sldMkLst>
          <pc:docMk/>
          <pc:sldMk cId="2410188520" sldId="321"/>
        </pc:sldMkLst>
      </pc:sldChg>
      <pc:sldChg chg="del">
        <pc:chgData name="Kevin Stilts" userId="99c6032548666723" providerId="LiveId" clId="{785D25BC-D869-41D6-9527-7D8D04141764}" dt="2022-02-13T20:20:45.510" v="8" actId="47"/>
        <pc:sldMkLst>
          <pc:docMk/>
          <pc:sldMk cId="196353227"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3DE1-D0B0-434F-B115-91CAFF3A7D4B}"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7B544-0B25-416E-80E6-720A58213EBF}" type="slidenum">
              <a:rPr lang="en-US" smtClean="0"/>
              <a:t>‹#›</a:t>
            </a:fld>
            <a:endParaRPr lang="en-US"/>
          </a:p>
        </p:txBody>
      </p:sp>
    </p:spTree>
    <p:extLst>
      <p:ext uri="{BB962C8B-B14F-4D97-AF65-F5344CB8AC3E}">
        <p14:creationId xmlns:p14="http://schemas.microsoft.com/office/powerpoint/2010/main" val="404097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3</a:t>
            </a:fld>
            <a:endParaRPr lang="en-US"/>
          </a:p>
        </p:txBody>
      </p:sp>
    </p:spTree>
    <p:extLst>
      <p:ext uri="{BB962C8B-B14F-4D97-AF65-F5344CB8AC3E}">
        <p14:creationId xmlns:p14="http://schemas.microsoft.com/office/powerpoint/2010/main" val="243440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4</a:t>
            </a:fld>
            <a:endParaRPr lang="en-US"/>
          </a:p>
        </p:txBody>
      </p:sp>
    </p:spTree>
    <p:extLst>
      <p:ext uri="{BB962C8B-B14F-4D97-AF65-F5344CB8AC3E}">
        <p14:creationId xmlns:p14="http://schemas.microsoft.com/office/powerpoint/2010/main" val="194504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5</a:t>
            </a:fld>
            <a:endParaRPr lang="en-US"/>
          </a:p>
        </p:txBody>
      </p:sp>
    </p:spTree>
    <p:extLst>
      <p:ext uri="{BB962C8B-B14F-4D97-AF65-F5344CB8AC3E}">
        <p14:creationId xmlns:p14="http://schemas.microsoft.com/office/powerpoint/2010/main" val="311472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11</a:t>
            </a:fld>
            <a:endParaRPr lang="en-US"/>
          </a:p>
        </p:txBody>
      </p:sp>
    </p:spTree>
    <p:extLst>
      <p:ext uri="{BB962C8B-B14F-4D97-AF65-F5344CB8AC3E}">
        <p14:creationId xmlns:p14="http://schemas.microsoft.com/office/powerpoint/2010/main" val="103453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E54481-9768-4A02-A0B1-767D47A884C8}"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06118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501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4654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11430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54481-9768-4A02-A0B1-767D47A884C8}"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72683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54481-9768-4A02-A0B1-767D47A884C8}"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408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54481-9768-4A02-A0B1-767D47A884C8}"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818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54481-9768-4A02-A0B1-767D47A884C8}"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11659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54481-9768-4A02-A0B1-767D47A884C8}"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6471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28283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76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4481-9768-4A02-A0B1-767D47A884C8}" type="datetimeFigureOut">
              <a:rPr lang="en-US" smtClean="0"/>
              <a:t>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F23B-DCE0-4C5D-B5B7-541606C07A9E}" type="slidenum">
              <a:rPr lang="en-US" smtClean="0"/>
              <a:t>‹#›</a:t>
            </a:fld>
            <a:endParaRPr lang="en-US"/>
          </a:p>
        </p:txBody>
      </p:sp>
    </p:spTree>
    <p:extLst>
      <p:ext uri="{BB962C8B-B14F-4D97-AF65-F5344CB8AC3E}">
        <p14:creationId xmlns:p14="http://schemas.microsoft.com/office/powerpoint/2010/main" val="107268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9,665 Potter Stock Photos, Potter Images | Depositphotos®">
            <a:extLst>
              <a:ext uri="{FF2B5EF4-FFF2-40B4-BE49-F238E27FC236}">
                <a16:creationId xmlns:a16="http://schemas.microsoft.com/office/drawing/2014/main" id="{14B6C178-AB8E-4866-A697-7F7852176202}"/>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1" y="0"/>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534CF5-4C9D-489C-A218-1C186F76C6D4}"/>
              </a:ext>
            </a:extLst>
          </p:cNvPr>
          <p:cNvSpPr txBox="1"/>
          <p:nvPr/>
        </p:nvSpPr>
        <p:spPr>
          <a:xfrm>
            <a:off x="-1" y="612844"/>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
        <p:nvSpPr>
          <p:cNvPr id="2" name="TextBox 1">
            <a:extLst>
              <a:ext uri="{FF2B5EF4-FFF2-40B4-BE49-F238E27FC236}">
                <a16:creationId xmlns:a16="http://schemas.microsoft.com/office/drawing/2014/main" id="{4AF69CE0-95D9-4806-A022-1D165ADF1C20}"/>
              </a:ext>
            </a:extLst>
          </p:cNvPr>
          <p:cNvSpPr txBox="1"/>
          <p:nvPr/>
        </p:nvSpPr>
        <p:spPr>
          <a:xfrm>
            <a:off x="2753172" y="6457890"/>
            <a:ext cx="4215319" cy="400110"/>
          </a:xfrm>
          <a:prstGeom prst="rect">
            <a:avLst/>
          </a:prstGeom>
          <a:noFill/>
        </p:spPr>
        <p:txBody>
          <a:bodyPr wrap="square" rtlCol="0">
            <a:spAutoFit/>
          </a:bodyPr>
          <a:lstStyle/>
          <a:p>
            <a:pPr algn="r"/>
            <a:r>
              <a:rPr lang="en-US" sz="2000" i="1"/>
              <a:t>Workbook by Roger Hillis</a:t>
            </a:r>
          </a:p>
        </p:txBody>
      </p:sp>
    </p:spTree>
    <p:extLst>
      <p:ext uri="{BB962C8B-B14F-4D97-AF65-F5344CB8AC3E}">
        <p14:creationId xmlns:p14="http://schemas.microsoft.com/office/powerpoint/2010/main" val="171409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The Pharisee &amp; Tax Collector (Luke 18:9-14)</a:t>
            </a:r>
          </a:p>
          <a:p>
            <a:pPr marL="973138" lvl="1" indent="-280988">
              <a:defRPr/>
            </a:pPr>
            <a:r>
              <a:rPr lang="en-US" sz="3600" i="1" dirty="0">
                <a:solidFill>
                  <a:srgbClr val="FF0000"/>
                </a:solidFill>
              </a:rPr>
              <a:t>To whom did Lord speak this parable?</a:t>
            </a:r>
          </a:p>
          <a:p>
            <a:pPr marL="973138" lvl="1" indent="-280988">
              <a:defRPr/>
            </a:pPr>
            <a:r>
              <a:rPr lang="en-US" sz="3600" i="1" dirty="0">
                <a:solidFill>
                  <a:srgbClr val="FF0000"/>
                </a:solidFill>
              </a:rPr>
              <a:t>Who were the Pharisees?</a:t>
            </a:r>
          </a:p>
          <a:p>
            <a:pPr marL="973138" lvl="1" indent="-280988">
              <a:defRPr/>
            </a:pPr>
            <a:r>
              <a:rPr lang="en-US" sz="3600" i="1" dirty="0">
                <a:solidFill>
                  <a:srgbClr val="FF0000"/>
                </a:solidFill>
              </a:rPr>
              <a:t>Who were the tax collectors?</a:t>
            </a:r>
          </a:p>
          <a:p>
            <a:pPr marL="973138" lvl="1" indent="-280988">
              <a:defRPr/>
            </a:pPr>
            <a:r>
              <a:rPr lang="en-US" sz="3600" i="1" dirty="0">
                <a:solidFill>
                  <a:srgbClr val="FF0000"/>
                </a:solidFill>
              </a:rPr>
              <a:t>How did the Pharisee pray wrong?</a:t>
            </a:r>
          </a:p>
          <a:p>
            <a:pPr marL="973138" lvl="1" indent="-280988">
              <a:defRPr/>
            </a:pPr>
            <a:r>
              <a:rPr lang="en-US" sz="3600" i="1" dirty="0">
                <a:solidFill>
                  <a:srgbClr val="FF0000"/>
                </a:solidFill>
              </a:rPr>
              <a:t>How did the tax collector pray right?</a:t>
            </a:r>
            <a:endParaRPr lang="en-US" sz="4000" i="1" dirty="0">
              <a:solidFill>
                <a:srgbClr val="FF0000"/>
              </a:solidFill>
            </a:endParaRP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42511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Pride in Proverbs</a:t>
            </a:r>
          </a:p>
          <a:p>
            <a:pPr marL="973138" lvl="1" indent="-280988">
              <a:defRPr/>
            </a:pPr>
            <a:r>
              <a:rPr lang="en-US" sz="3600" i="1" dirty="0">
                <a:solidFill>
                  <a:srgbClr val="FF0000"/>
                </a:solidFill>
              </a:rPr>
              <a:t>List type of pride &amp; how seen these proverbs come true.</a:t>
            </a:r>
          </a:p>
        </p:txBody>
      </p:sp>
      <p:sp>
        <p:nvSpPr>
          <p:cNvPr id="17" name="TextBox 16">
            <a:extLst>
              <a:ext uri="{FF2B5EF4-FFF2-40B4-BE49-F238E27FC236}">
                <a16:creationId xmlns:a16="http://schemas.microsoft.com/office/drawing/2014/main" id="{0CDA759D-1AA3-4329-B877-7B8597661709}"/>
              </a:ext>
            </a:extLst>
          </p:cNvPr>
          <p:cNvSpPr txBox="1"/>
          <p:nvPr/>
        </p:nvSpPr>
        <p:spPr>
          <a:xfrm>
            <a:off x="608201" y="2033399"/>
            <a:ext cx="8779079" cy="4086760"/>
          </a:xfrm>
          <a:prstGeom prst="rect">
            <a:avLst/>
          </a:prstGeom>
          <a:noFill/>
        </p:spPr>
        <p:txBody>
          <a:bodyPr wrap="square" numCol="2">
            <a:spAutoFit/>
          </a:bodyPr>
          <a:lstStyle/>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6:16-17</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8:13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11:2</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13:10</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14:3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15:25</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15:33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16:5</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16:18</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3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2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6" dur="2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25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22" dur="25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 calcmode="lin" valueType="num">
                                      <p:cBhvr additive="base">
                                        <p:cTn id="27" dur="25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anim calcmode="lin" valueType="num">
                                      <p:cBhvr additive="base">
                                        <p:cTn id="33" dur="25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34" dur="25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 calcmode="lin" valueType="num">
                                      <p:cBhvr additive="base">
                                        <p:cTn id="39" dur="25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40" dur="25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 calcmode="lin" valueType="num">
                                      <p:cBhvr additive="base">
                                        <p:cTn id="45" dur="250" fill="hold"/>
                                        <p:tgtEl>
                                          <p:spTgt spid="17">
                                            <p:txEl>
                                              <p:pRg st="5" end="5"/>
                                            </p:txEl>
                                          </p:spTgt>
                                        </p:tgtEl>
                                        <p:attrNameLst>
                                          <p:attrName>ppt_x</p:attrName>
                                        </p:attrNameLst>
                                      </p:cBhvr>
                                      <p:tavLst>
                                        <p:tav tm="0">
                                          <p:val>
                                            <p:strVal val="0-#ppt_w/2"/>
                                          </p:val>
                                        </p:tav>
                                        <p:tav tm="100000">
                                          <p:val>
                                            <p:strVal val="#ppt_x"/>
                                          </p:val>
                                        </p:tav>
                                      </p:tavLst>
                                    </p:anim>
                                    <p:anim calcmode="lin" valueType="num">
                                      <p:cBhvr additive="base">
                                        <p:cTn id="46" dur="25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 calcmode="lin" valueType="num">
                                      <p:cBhvr additive="base">
                                        <p:cTn id="51" dur="250" fill="hold"/>
                                        <p:tgtEl>
                                          <p:spTgt spid="17">
                                            <p:txEl>
                                              <p:pRg st="6" end="6"/>
                                            </p:txEl>
                                          </p:spTgt>
                                        </p:tgtEl>
                                        <p:attrNameLst>
                                          <p:attrName>ppt_x</p:attrName>
                                        </p:attrNameLst>
                                      </p:cBhvr>
                                      <p:tavLst>
                                        <p:tav tm="0">
                                          <p:val>
                                            <p:strVal val="0-#ppt_w/2"/>
                                          </p:val>
                                        </p:tav>
                                        <p:tav tm="100000">
                                          <p:val>
                                            <p:strVal val="#ppt_x"/>
                                          </p:val>
                                        </p:tav>
                                      </p:tavLst>
                                    </p:anim>
                                    <p:anim calcmode="lin" valueType="num">
                                      <p:cBhvr additive="base">
                                        <p:cTn id="52" dur="250" fill="hold"/>
                                        <p:tgtEl>
                                          <p:spTgt spid="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7">
                                            <p:txEl>
                                              <p:pRg st="7" end="7"/>
                                            </p:txEl>
                                          </p:spTgt>
                                        </p:tgtEl>
                                        <p:attrNameLst>
                                          <p:attrName>style.visibility</p:attrName>
                                        </p:attrNameLst>
                                      </p:cBhvr>
                                      <p:to>
                                        <p:strVal val="visible"/>
                                      </p:to>
                                    </p:set>
                                    <p:anim calcmode="lin" valueType="num">
                                      <p:cBhvr additive="base">
                                        <p:cTn id="57" dur="250" fill="hold"/>
                                        <p:tgtEl>
                                          <p:spTgt spid="17">
                                            <p:txEl>
                                              <p:pRg st="7" end="7"/>
                                            </p:txEl>
                                          </p:spTgt>
                                        </p:tgtEl>
                                        <p:attrNameLst>
                                          <p:attrName>ppt_x</p:attrName>
                                        </p:attrNameLst>
                                      </p:cBhvr>
                                      <p:tavLst>
                                        <p:tav tm="0">
                                          <p:val>
                                            <p:strVal val="0-#ppt_w/2"/>
                                          </p:val>
                                        </p:tav>
                                        <p:tav tm="100000">
                                          <p:val>
                                            <p:strVal val="#ppt_x"/>
                                          </p:val>
                                        </p:tav>
                                      </p:tavLst>
                                    </p:anim>
                                    <p:anim calcmode="lin" valueType="num">
                                      <p:cBhvr additive="base">
                                        <p:cTn id="58" dur="250" fill="hold"/>
                                        <p:tgtEl>
                                          <p:spTgt spid="1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7">
                                            <p:txEl>
                                              <p:pRg st="8" end="8"/>
                                            </p:txEl>
                                          </p:spTgt>
                                        </p:tgtEl>
                                        <p:attrNameLst>
                                          <p:attrName>style.visibility</p:attrName>
                                        </p:attrNameLst>
                                      </p:cBhvr>
                                      <p:to>
                                        <p:strVal val="visible"/>
                                      </p:to>
                                    </p:set>
                                    <p:anim calcmode="lin" valueType="num">
                                      <p:cBhvr additive="base">
                                        <p:cTn id="63" dur="250" fill="hold"/>
                                        <p:tgtEl>
                                          <p:spTgt spid="17">
                                            <p:txEl>
                                              <p:pRg st="8" end="8"/>
                                            </p:txEl>
                                          </p:spTgt>
                                        </p:tgtEl>
                                        <p:attrNameLst>
                                          <p:attrName>ppt_x</p:attrName>
                                        </p:attrNameLst>
                                      </p:cBhvr>
                                      <p:tavLst>
                                        <p:tav tm="0">
                                          <p:val>
                                            <p:strVal val="1+#ppt_w/2"/>
                                          </p:val>
                                        </p:tav>
                                        <p:tav tm="100000">
                                          <p:val>
                                            <p:strVal val="#ppt_x"/>
                                          </p:val>
                                        </p:tav>
                                      </p:tavLst>
                                    </p:anim>
                                    <p:anim calcmode="lin" valueType="num">
                                      <p:cBhvr additive="base">
                                        <p:cTn id="64" dur="25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33393723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Genesis 39:1-20</a:t>
            </a:r>
          </a:p>
          <a:p>
            <a:pPr marL="973138" lvl="1" indent="-280988">
              <a:defRPr/>
            </a:pPr>
            <a:r>
              <a:rPr lang="en-US" sz="3600" i="1" dirty="0">
                <a:solidFill>
                  <a:srgbClr val="C00000"/>
                </a:solidFill>
                <a:latin typeface="Calibri" panose="020F0502020204030204"/>
              </a:rPr>
              <a:t>How old was Joseph?</a:t>
            </a:r>
          </a:p>
          <a:p>
            <a:pPr marL="973138" lvl="1" indent="-280988">
              <a:defRPr/>
            </a:pPr>
            <a:r>
              <a:rPr lang="en-US" sz="3600" i="1" dirty="0">
                <a:solidFill>
                  <a:srgbClr val="C00000"/>
                </a:solidFill>
                <a:latin typeface="Calibri" panose="020F0502020204030204"/>
              </a:rPr>
              <a:t>Who would have known if Joseph had laid with Potiphar’s wife?</a:t>
            </a:r>
          </a:p>
          <a:p>
            <a:pPr marL="973138" lvl="1" indent="-280988">
              <a:defRPr/>
            </a:pPr>
            <a:r>
              <a:rPr lang="en-US" sz="3600" i="1" dirty="0">
                <a:solidFill>
                  <a:srgbClr val="C00000"/>
                </a:solidFill>
                <a:latin typeface="Calibri" panose="020F0502020204030204"/>
              </a:rPr>
              <a:t>How does v. 9 describe why Joseph’s refused her advances?</a:t>
            </a:r>
          </a:p>
          <a:p>
            <a:pPr marL="973138" lvl="1" indent="-280988">
              <a:defRPr/>
            </a:pPr>
            <a:r>
              <a:rPr lang="en-US" sz="3600" i="1" dirty="0">
                <a:solidFill>
                  <a:srgbClr val="C00000"/>
                </a:solidFill>
                <a:latin typeface="Calibri" panose="020F0502020204030204"/>
              </a:rPr>
              <a:t>What does account ending with Joseph in jail teach us about consequences of doing the right thing?</a:t>
            </a:r>
          </a:p>
          <a:p>
            <a:pPr marL="973138" lvl="1" indent="-280988">
              <a:defRPr/>
            </a:pPr>
            <a:r>
              <a:rPr lang="en-US" sz="3600" i="1" dirty="0">
                <a:solidFill>
                  <a:srgbClr val="C00000"/>
                </a:solidFill>
                <a:latin typeface="Calibri" panose="020F0502020204030204"/>
              </a:rPr>
              <a:t>What do we learn from verse 5?</a:t>
            </a:r>
          </a:p>
        </p:txBody>
      </p:sp>
    </p:spTree>
    <p:extLst>
      <p:ext uri="{BB962C8B-B14F-4D97-AF65-F5344CB8AC3E}">
        <p14:creationId xmlns:p14="http://schemas.microsoft.com/office/powerpoint/2010/main" val="19717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Romans 13:13-14</a:t>
            </a:r>
          </a:p>
          <a:p>
            <a:pPr marL="973138" lvl="1" indent="-280988">
              <a:defRPr/>
            </a:pPr>
            <a:r>
              <a:rPr lang="en-US" sz="3600" i="1" dirty="0">
                <a:solidFill>
                  <a:srgbClr val="C00000"/>
                </a:solidFill>
                <a:latin typeface="Calibri" panose="020F0502020204030204"/>
              </a:rPr>
              <a:t>What does it mean to walk properly, as in the day?</a:t>
            </a:r>
          </a:p>
          <a:p>
            <a:pPr marL="973138" lvl="1" indent="-280988">
              <a:defRPr/>
            </a:pPr>
            <a:r>
              <a:rPr lang="en-US" sz="3600" i="1" dirty="0">
                <a:solidFill>
                  <a:srgbClr val="C00000"/>
                </a:solidFill>
                <a:latin typeface="Calibri" panose="020F0502020204030204"/>
              </a:rPr>
              <a:t>What is involved in making “no provision” for the flesh?</a:t>
            </a:r>
          </a:p>
          <a:p>
            <a:pPr marL="973138" lvl="1" indent="-280988">
              <a:defRPr/>
            </a:pPr>
            <a:endParaRPr lang="en-US" sz="3600" i="1" dirty="0">
              <a:solidFill>
                <a:srgbClr val="C00000"/>
              </a:solidFill>
              <a:latin typeface="Calibri" panose="020F0502020204030204"/>
            </a:endParaRPr>
          </a:p>
          <a:p>
            <a:pPr marL="515938" indent="-280988">
              <a:defRPr/>
            </a:pPr>
            <a:r>
              <a:rPr lang="en-US" sz="4000" i="1" dirty="0">
                <a:solidFill>
                  <a:srgbClr val="C00000"/>
                </a:solidFill>
                <a:latin typeface="Calibri" panose="020F0502020204030204"/>
              </a:rPr>
              <a:t>Define these words &amp; find verses where used.</a:t>
            </a:r>
          </a:p>
          <a:p>
            <a:pPr marL="973138" lvl="1" indent="-280988">
              <a:defRPr/>
            </a:pPr>
            <a:r>
              <a:rPr lang="en-US" sz="3600" i="1" dirty="0">
                <a:solidFill>
                  <a:srgbClr val="C00000"/>
                </a:solidFill>
                <a:latin typeface="Calibri" panose="020F0502020204030204"/>
              </a:rPr>
              <a:t>Holiness</a:t>
            </a:r>
          </a:p>
          <a:p>
            <a:pPr marL="973138" lvl="1" indent="-280988">
              <a:defRPr/>
            </a:pPr>
            <a:r>
              <a:rPr lang="en-US" sz="3600" i="1" dirty="0">
                <a:solidFill>
                  <a:srgbClr val="C00000"/>
                </a:solidFill>
                <a:latin typeface="Calibri" panose="020F0502020204030204"/>
              </a:rPr>
              <a:t>Godliness</a:t>
            </a:r>
          </a:p>
          <a:p>
            <a:pPr marL="973138" lvl="1" indent="-280988">
              <a:defRPr/>
            </a:pPr>
            <a:r>
              <a:rPr lang="en-US" sz="3600" i="1" dirty="0">
                <a:solidFill>
                  <a:srgbClr val="C00000"/>
                </a:solidFill>
                <a:latin typeface="Calibri" panose="020F0502020204030204"/>
              </a:rPr>
              <a:t>Sanctification</a:t>
            </a:r>
          </a:p>
          <a:p>
            <a:pPr marL="973138" lvl="1" indent="-280988">
              <a:defRPr/>
            </a:pPr>
            <a:r>
              <a:rPr lang="en-US" sz="3600" i="1" dirty="0">
                <a:solidFill>
                  <a:srgbClr val="C00000"/>
                </a:solidFill>
                <a:latin typeface="Calibri" panose="020F0502020204030204"/>
              </a:rPr>
              <a:t>Virtue</a:t>
            </a:r>
          </a:p>
          <a:p>
            <a:pPr marL="973138" lvl="1" indent="-280988">
              <a:defRPr/>
            </a:pPr>
            <a:endParaRPr lang="en-US" sz="3600" i="1" dirty="0">
              <a:solidFill>
                <a:srgbClr val="C00000"/>
              </a:solidFill>
              <a:latin typeface="Calibri" panose="020F0502020204030204"/>
            </a:endParaRPr>
          </a:p>
        </p:txBody>
      </p:sp>
    </p:spTree>
    <p:extLst>
      <p:ext uri="{BB962C8B-B14F-4D97-AF65-F5344CB8AC3E}">
        <p14:creationId xmlns:p14="http://schemas.microsoft.com/office/powerpoint/2010/main" val="38002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fade">
                                      <p:cBhvr>
                                        <p:cTn id="18" dur="250"/>
                                        <p:tgtEl>
                                          <p:spTgt spid="21">
                                            <p:txEl>
                                              <p:pRg st="2" end="2"/>
                                            </p:txEl>
                                          </p:spTgt>
                                        </p:tgtEl>
                                      </p:cBhvr>
                                    </p:animEffect>
                                    <p:anim calcmode="lin" valueType="num">
                                      <p:cBhvr>
                                        <p:cTn id="19" dur="2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0" dur="2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Effect transition="in" filter="fade">
                                      <p:cBhvr>
                                        <p:cTn id="25" dur="250"/>
                                        <p:tgtEl>
                                          <p:spTgt spid="21">
                                            <p:txEl>
                                              <p:pRg st="4" end="4"/>
                                            </p:txEl>
                                          </p:spTgt>
                                        </p:tgtEl>
                                      </p:cBhvr>
                                    </p:animEffect>
                                    <p:anim calcmode="lin" valueType="num">
                                      <p:cBhvr>
                                        <p:cTn id="26" dur="25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27" dur="25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
                            </p:stCondLst>
                            <p:childTnLst>
                              <p:par>
                                <p:cTn id="29" presetID="42" presetClass="entr" presetSubtype="0" fill="hold" grpId="0" nodeType="after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Effect transition="in" filter="fade">
                                      <p:cBhvr>
                                        <p:cTn id="31" dur="250"/>
                                        <p:tgtEl>
                                          <p:spTgt spid="21">
                                            <p:txEl>
                                              <p:pRg st="5" end="5"/>
                                            </p:txEl>
                                          </p:spTgt>
                                        </p:tgtEl>
                                      </p:cBhvr>
                                    </p:animEffect>
                                    <p:anim calcmode="lin" valueType="num">
                                      <p:cBhvr>
                                        <p:cTn id="32" dur="25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33" dur="250" fill="hold"/>
                                        <p:tgtEl>
                                          <p:spTgt spid="21">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xEl>
                                              <p:pRg st="6" end="6"/>
                                            </p:txEl>
                                          </p:spTgt>
                                        </p:tgtEl>
                                        <p:attrNameLst>
                                          <p:attrName>style.visibility</p:attrName>
                                        </p:attrNameLst>
                                      </p:cBhvr>
                                      <p:to>
                                        <p:strVal val="visible"/>
                                      </p:to>
                                    </p:set>
                                    <p:animEffect transition="in" filter="fade">
                                      <p:cBhvr>
                                        <p:cTn id="36" dur="250"/>
                                        <p:tgtEl>
                                          <p:spTgt spid="21">
                                            <p:txEl>
                                              <p:pRg st="6" end="6"/>
                                            </p:txEl>
                                          </p:spTgt>
                                        </p:tgtEl>
                                      </p:cBhvr>
                                    </p:animEffect>
                                    <p:anim calcmode="lin" valueType="num">
                                      <p:cBhvr>
                                        <p:cTn id="37" dur="25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38" dur="250" fill="hold"/>
                                        <p:tgtEl>
                                          <p:spTgt spid="21">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xEl>
                                              <p:pRg st="7" end="7"/>
                                            </p:txEl>
                                          </p:spTgt>
                                        </p:tgtEl>
                                        <p:attrNameLst>
                                          <p:attrName>style.visibility</p:attrName>
                                        </p:attrNameLst>
                                      </p:cBhvr>
                                      <p:to>
                                        <p:strVal val="visible"/>
                                      </p:to>
                                    </p:set>
                                    <p:animEffect transition="in" filter="fade">
                                      <p:cBhvr>
                                        <p:cTn id="41" dur="250"/>
                                        <p:tgtEl>
                                          <p:spTgt spid="21">
                                            <p:txEl>
                                              <p:pRg st="7" end="7"/>
                                            </p:txEl>
                                          </p:spTgt>
                                        </p:tgtEl>
                                      </p:cBhvr>
                                    </p:animEffect>
                                    <p:anim calcmode="lin" valueType="num">
                                      <p:cBhvr>
                                        <p:cTn id="42" dur="25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43" dur="250" fill="hold"/>
                                        <p:tgtEl>
                                          <p:spTgt spid="21">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xEl>
                                              <p:pRg st="8" end="8"/>
                                            </p:txEl>
                                          </p:spTgt>
                                        </p:tgtEl>
                                        <p:attrNameLst>
                                          <p:attrName>style.visibility</p:attrName>
                                        </p:attrNameLst>
                                      </p:cBhvr>
                                      <p:to>
                                        <p:strVal val="visible"/>
                                      </p:to>
                                    </p:set>
                                    <p:animEffect transition="in" filter="fade">
                                      <p:cBhvr>
                                        <p:cTn id="46" dur="250"/>
                                        <p:tgtEl>
                                          <p:spTgt spid="21">
                                            <p:txEl>
                                              <p:pRg st="8" end="8"/>
                                            </p:txEl>
                                          </p:spTgt>
                                        </p:tgtEl>
                                      </p:cBhvr>
                                    </p:animEffect>
                                    <p:anim calcmode="lin" valueType="num">
                                      <p:cBhvr>
                                        <p:cTn id="47" dur="250" fill="hold"/>
                                        <p:tgtEl>
                                          <p:spTgt spid="21">
                                            <p:txEl>
                                              <p:pRg st="8" end="8"/>
                                            </p:txEl>
                                          </p:spTgt>
                                        </p:tgtEl>
                                        <p:attrNameLst>
                                          <p:attrName>ppt_x</p:attrName>
                                        </p:attrNameLst>
                                      </p:cBhvr>
                                      <p:tavLst>
                                        <p:tav tm="0">
                                          <p:val>
                                            <p:strVal val="#ppt_x"/>
                                          </p:val>
                                        </p:tav>
                                        <p:tav tm="100000">
                                          <p:val>
                                            <p:strVal val="#ppt_x"/>
                                          </p:val>
                                        </p:tav>
                                      </p:tavLst>
                                    </p:anim>
                                    <p:anim calcmode="lin" valueType="num">
                                      <p:cBhvr>
                                        <p:cTn id="48" dur="250" fill="hold"/>
                                        <p:tgtEl>
                                          <p:spTgt spid="2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i="1" dirty="0">
                <a:solidFill>
                  <a:srgbClr val="C00000"/>
                </a:solidFill>
              </a:rPr>
              <a:t>List specific examples of things people do that compromise their moral purity.</a:t>
            </a:r>
            <a:endParaRPr lang="en-US" sz="3600" i="1" dirty="0">
              <a:solidFill>
                <a:srgbClr val="C00000"/>
              </a:solidFill>
              <a:latin typeface="Calibri" panose="020F0502020204030204"/>
            </a:endParaRPr>
          </a:p>
          <a:p>
            <a:pPr marL="515938" lvl="0" indent="-280988">
              <a:defRPr/>
            </a:pPr>
            <a:endParaRPr lang="en-US" sz="4000" dirty="0">
              <a:solidFill>
                <a:srgbClr val="C00000"/>
              </a:solidFill>
              <a:latin typeface="Calibri" panose="020F0502020204030204"/>
            </a:endParaRPr>
          </a:p>
          <a:p>
            <a:pPr marL="515938" lvl="0" indent="-280988">
              <a:defRPr/>
            </a:pPr>
            <a:r>
              <a:rPr lang="en-US" sz="4000" i="1" dirty="0">
                <a:solidFill>
                  <a:schemeClr val="accent1"/>
                </a:solidFill>
                <a:latin typeface="Calibri" panose="020F0502020204030204"/>
              </a:rPr>
              <a:t>Are you different morally from your friends in the world?</a:t>
            </a:r>
          </a:p>
          <a:p>
            <a:pPr marL="515938" lvl="0" indent="-280988">
              <a:defRPr/>
            </a:pPr>
            <a:endParaRPr lang="en-US" sz="4000" i="1" dirty="0">
              <a:solidFill>
                <a:schemeClr val="accent1"/>
              </a:solidFill>
              <a:latin typeface="Calibri" panose="020F0502020204030204"/>
            </a:endParaRPr>
          </a:p>
          <a:p>
            <a:pPr marL="515938" lvl="0" indent="-280988">
              <a:defRPr/>
            </a:pPr>
            <a:r>
              <a:rPr lang="en-US" sz="4000" i="1" dirty="0">
                <a:solidFill>
                  <a:schemeClr val="accent1"/>
                </a:solidFill>
                <a:latin typeface="Calibri" panose="020F0502020204030204"/>
              </a:rPr>
              <a:t>What do you need to change about your life or your habits or your thoughts to be more pure?</a:t>
            </a:r>
          </a:p>
        </p:txBody>
      </p:sp>
      <p:sp>
        <p:nvSpPr>
          <p:cNvPr id="17" name="TextBox 16">
            <a:extLst>
              <a:ext uri="{FF2B5EF4-FFF2-40B4-BE49-F238E27FC236}">
                <a16:creationId xmlns:a16="http://schemas.microsoft.com/office/drawing/2014/main" id="{B8FD5DEF-2423-41DF-901A-63EAE2B21C14}"/>
              </a:ext>
            </a:extLst>
          </p:cNvPr>
          <p:cNvSpPr txBox="1"/>
          <p:nvPr/>
        </p:nvSpPr>
        <p:spPr>
          <a:xfrm>
            <a:off x="0" y="-856033"/>
            <a:ext cx="12192000" cy="830997"/>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Developing </a:t>
            </a:r>
            <a:r>
              <a:rPr lang="en-US" sz="4800" b="1" dirty="0">
                <a:solidFill>
                  <a:schemeClr val="accent3"/>
                </a:solidFill>
                <a:latin typeface="Cambria" panose="02040503050406030204" pitchFamily="18" charset="0"/>
                <a:ea typeface="Cambria" panose="02040503050406030204" pitchFamily="18" charset="0"/>
              </a:rPr>
              <a:t>Positive</a:t>
            </a:r>
            <a:r>
              <a:rPr lang="en-US" sz="4800" b="1" dirty="0">
                <a:latin typeface="Cambria" panose="02040503050406030204" pitchFamily="18" charset="0"/>
                <a:ea typeface="Cambria" panose="02040503050406030204" pitchFamily="18" charset="0"/>
              </a:rPr>
              <a:t> Christian </a:t>
            </a:r>
            <a:r>
              <a:rPr lang="en-US" sz="4800" b="1" dirty="0">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38836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380318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Not being conceited</a:t>
            </a:r>
          </a:p>
          <a:p>
            <a:pPr marL="515938" lvl="0" indent="-280988">
              <a:defRPr/>
            </a:pPr>
            <a:r>
              <a:rPr lang="en-US" sz="4000" dirty="0">
                <a:solidFill>
                  <a:schemeClr val="bg1"/>
                </a:solidFill>
              </a:rPr>
              <a:t>Involves esteeming others above &amp; before self</a:t>
            </a:r>
          </a:p>
          <a:p>
            <a:pPr marL="515938" lvl="0" indent="-280988">
              <a:defRPr/>
            </a:pPr>
            <a:r>
              <a:rPr lang="en-US" sz="4000" dirty="0">
                <a:solidFill>
                  <a:schemeClr val="bg1"/>
                </a:solidFill>
              </a:rPr>
              <a:t>Opposite of pride, arrogance &amp; self-righteousness</a:t>
            </a:r>
          </a:p>
          <a:p>
            <a:pPr marL="234950" lvl="0" indent="0">
              <a:buNone/>
              <a:defRPr/>
            </a:pPr>
            <a:endParaRPr lang="en-US" sz="4000" dirty="0">
              <a:solidFill>
                <a:schemeClr val="bg1"/>
              </a:solidFill>
            </a:endParaRPr>
          </a:p>
          <a:p>
            <a:pPr marL="515938" lvl="0" indent="-280988">
              <a:defRPr/>
            </a:pPr>
            <a:r>
              <a:rPr lang="en-US" sz="4000" dirty="0">
                <a:solidFill>
                  <a:schemeClr val="bg1"/>
                </a:solidFill>
              </a:rPr>
              <a:t>“Let nothing be done through selfish ambition or conceit, but in lowliness of mind let each esteem others better than himself. Let each of you look out not only for his own interests, but also for the interests of others.” (Phil. 2:3-4)</a:t>
            </a:r>
            <a:endParaRPr lang="en-US" sz="3600" dirty="0">
              <a:solidFill>
                <a:schemeClr val="bg1"/>
              </a:solidFill>
            </a:endParaRP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42664627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A person with humility (humble)</a:t>
            </a:r>
          </a:p>
          <a:p>
            <a:pPr marL="973138" lvl="1" indent="-280988">
              <a:defRPr/>
            </a:pPr>
            <a:r>
              <a:rPr lang="en-US" sz="3600" dirty="0">
                <a:solidFill>
                  <a:schemeClr val="bg1"/>
                </a:solidFill>
              </a:rPr>
              <a:t>Is Not Stubborn</a:t>
            </a:r>
          </a:p>
          <a:p>
            <a:pPr marL="973138" lvl="1" indent="-280988">
              <a:defRPr/>
            </a:pPr>
            <a:r>
              <a:rPr lang="en-US" sz="3600" dirty="0">
                <a:solidFill>
                  <a:schemeClr val="bg1"/>
                </a:solidFill>
              </a:rPr>
              <a:t>Doesn’t Believe </a:t>
            </a:r>
            <a:r>
              <a:rPr lang="en-US" sz="3600" dirty="0" err="1">
                <a:solidFill>
                  <a:schemeClr val="bg1"/>
                </a:solidFill>
              </a:rPr>
              <a:t>His/Her</a:t>
            </a:r>
            <a:r>
              <a:rPr lang="en-US" sz="3600" dirty="0">
                <a:solidFill>
                  <a:schemeClr val="bg1"/>
                </a:solidFill>
              </a:rPr>
              <a:t> Ideas or Ways Are Best</a:t>
            </a:r>
          </a:p>
          <a:p>
            <a:pPr marL="973138" lvl="1" indent="-280988">
              <a:defRPr/>
            </a:pPr>
            <a:r>
              <a:rPr lang="en-US" sz="3600" dirty="0">
                <a:solidFill>
                  <a:schemeClr val="bg1"/>
                </a:solidFill>
              </a:rPr>
              <a:t>Not Afraid to Admit When They Are Wrong</a:t>
            </a:r>
          </a:p>
          <a:p>
            <a:pPr marL="973138" lvl="1" indent="-280988">
              <a:defRPr/>
            </a:pPr>
            <a:r>
              <a:rPr lang="en-US" sz="3600" dirty="0">
                <a:solidFill>
                  <a:schemeClr val="bg1"/>
                </a:solidFill>
              </a:rPr>
              <a:t>Not thinking you are worthless/doormat</a:t>
            </a:r>
          </a:p>
          <a:p>
            <a:pPr marL="1430338" lvl="2" indent="-280988">
              <a:defRPr/>
            </a:pPr>
            <a:r>
              <a:rPr lang="en-US" sz="3200" dirty="0">
                <a:solidFill>
                  <a:schemeClr val="bg1"/>
                </a:solidFill>
              </a:rPr>
              <a:t>Remember: You are created in image of God, Christ died for you and you are valuable &amp; matter to God &amp; His family.</a:t>
            </a:r>
          </a:p>
          <a:p>
            <a:pPr marL="1430338" lvl="2" indent="-280988">
              <a:defRPr/>
            </a:pPr>
            <a:endParaRPr lang="en-US" sz="3200" dirty="0">
              <a:solidFill>
                <a:schemeClr val="bg1"/>
              </a:solidFill>
            </a:endParaRPr>
          </a:p>
          <a:p>
            <a:pPr marL="515938" indent="-280988">
              <a:defRPr/>
            </a:pPr>
            <a:r>
              <a:rPr lang="en-US" sz="4000" dirty="0">
                <a:solidFill>
                  <a:schemeClr val="bg1"/>
                </a:solidFill>
              </a:rPr>
              <a:t>Not to think more highly than we ought (Rom. 12:3)</a:t>
            </a:r>
          </a:p>
          <a:p>
            <a:pPr marL="515938" indent="-280988">
              <a:defRPr/>
            </a:pPr>
            <a:r>
              <a:rPr lang="en-US" sz="4000" dirty="0">
                <a:solidFill>
                  <a:schemeClr val="bg1"/>
                </a:solidFill>
              </a:rPr>
              <a:t>We are to be clothed with humility. (1 Pet. 5:5-6)</a:t>
            </a: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2609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The Banquet Feast (Luke 14:7-11)</a:t>
            </a:r>
          </a:p>
          <a:p>
            <a:pPr marL="973138" lvl="1" indent="-280988">
              <a:defRPr/>
            </a:pPr>
            <a:r>
              <a:rPr lang="en-US" sz="3600" i="1" dirty="0">
                <a:solidFill>
                  <a:srgbClr val="FF0000"/>
                </a:solidFill>
              </a:rPr>
              <a:t>Why would people choose “the best places?”</a:t>
            </a:r>
          </a:p>
          <a:p>
            <a:pPr marL="973138" lvl="1" indent="-280988">
              <a:defRPr/>
            </a:pPr>
            <a:r>
              <a:rPr lang="en-US" sz="3600" i="1" dirty="0">
                <a:solidFill>
                  <a:srgbClr val="FF0000"/>
                </a:solidFill>
              </a:rPr>
              <a:t>What did Jesus say they should choose?</a:t>
            </a:r>
          </a:p>
          <a:p>
            <a:pPr marL="973138" lvl="1" indent="-280988">
              <a:defRPr/>
            </a:pPr>
            <a:r>
              <a:rPr lang="en-US" sz="3600" i="1" dirty="0">
                <a:solidFill>
                  <a:srgbClr val="FF0000"/>
                </a:solidFill>
              </a:rPr>
              <a:t>Why is it true that one who exalts himself will be humbled?</a:t>
            </a:r>
          </a:p>
          <a:p>
            <a:pPr marL="973138" lvl="1" indent="-280988">
              <a:defRPr/>
            </a:pPr>
            <a:r>
              <a:rPr lang="en-US" sz="3600" i="1" dirty="0">
                <a:solidFill>
                  <a:srgbClr val="FF0000"/>
                </a:solidFill>
              </a:rPr>
              <a:t>What does Jesus tell us to do in verse 12?</a:t>
            </a:r>
          </a:p>
          <a:p>
            <a:pPr marL="973138" lvl="1" indent="-280988">
              <a:defRPr/>
            </a:pPr>
            <a:r>
              <a:rPr lang="en-US" sz="3600" i="1" dirty="0">
                <a:solidFill>
                  <a:srgbClr val="FF0000"/>
                </a:solidFill>
              </a:rPr>
              <a:t>Have you ever done this in similar situations?</a:t>
            </a:r>
            <a:endParaRPr lang="en-US" sz="4000" i="1" dirty="0">
              <a:solidFill>
                <a:srgbClr val="FF0000"/>
              </a:solidFill>
            </a:endParaRP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13167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575</Words>
  <Application>Microsoft Office PowerPoint</Application>
  <PresentationFormat>Widescreen</PresentationFormat>
  <Paragraphs>186</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 Light</vt:lpstr>
      <vt:lpstr>Calibri</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2</cp:revision>
  <dcterms:created xsi:type="dcterms:W3CDTF">2021-11-06T16:08:31Z</dcterms:created>
  <dcterms:modified xsi:type="dcterms:W3CDTF">2022-02-13T20:22:03Z</dcterms:modified>
</cp:coreProperties>
</file>