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5" r:id="rId2"/>
    <p:sldId id="257" r:id="rId3"/>
    <p:sldId id="267" r:id="rId4"/>
    <p:sldId id="270" r:id="rId5"/>
    <p:sldId id="271" r:id="rId6"/>
    <p:sldId id="272" r:id="rId7"/>
    <p:sldId id="273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D0708-C530-4915-BBC8-EA3382EE1625}" v="8" dt="2022-01-23T14:12:14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3BCD0708-C530-4915-BBC8-EA3382EE1625}"/>
    <pc:docChg chg="modSld">
      <pc:chgData name="College View church of Christ" userId="66daf72c15de8306" providerId="LiveId" clId="{3BCD0708-C530-4915-BBC8-EA3382EE1625}" dt="2022-01-23T16:58:23.796" v="13" actId="20577"/>
      <pc:docMkLst>
        <pc:docMk/>
      </pc:docMkLst>
      <pc:sldChg chg="modSp mod">
        <pc:chgData name="College View church of Christ" userId="66daf72c15de8306" providerId="LiveId" clId="{3BCD0708-C530-4915-BBC8-EA3382EE1625}" dt="2022-01-23T14:11:27.295" v="4"/>
        <pc:sldMkLst>
          <pc:docMk/>
          <pc:sldMk cId="330380720" sldId="257"/>
        </pc:sldMkLst>
        <pc:spChg chg="mod">
          <ac:chgData name="College View church of Christ" userId="66daf72c15de8306" providerId="LiveId" clId="{3BCD0708-C530-4915-BBC8-EA3382EE1625}" dt="2022-01-23T14:11:08.317" v="1" actId="14100"/>
          <ac:spMkLst>
            <pc:docMk/>
            <pc:sldMk cId="330380720" sldId="257"/>
            <ac:spMk id="2" creationId="{00000000-0000-0000-0000-000000000000}"/>
          </ac:spMkLst>
        </pc:spChg>
        <pc:spChg chg="mod">
          <ac:chgData name="College View church of Christ" userId="66daf72c15de8306" providerId="LiveId" clId="{3BCD0708-C530-4915-BBC8-EA3382EE1625}" dt="2022-01-23T14:11:27.295" v="4"/>
          <ac:spMkLst>
            <pc:docMk/>
            <pc:sldMk cId="330380720" sldId="257"/>
            <ac:spMk id="3" creationId="{00000000-0000-0000-0000-000000000000}"/>
          </ac:spMkLst>
        </pc:spChg>
      </pc:sldChg>
      <pc:sldChg chg="modSp">
        <pc:chgData name="College View church of Christ" userId="66daf72c15de8306" providerId="LiveId" clId="{3BCD0708-C530-4915-BBC8-EA3382EE1625}" dt="2022-01-23T14:11:19.957" v="3"/>
        <pc:sldMkLst>
          <pc:docMk/>
          <pc:sldMk cId="1116846813" sldId="267"/>
        </pc:sldMkLst>
        <pc:spChg chg="mod">
          <ac:chgData name="College View church of Christ" userId="66daf72c15de8306" providerId="LiveId" clId="{3BCD0708-C530-4915-BBC8-EA3382EE1625}" dt="2022-01-23T14:11:19.957" v="3"/>
          <ac:spMkLst>
            <pc:docMk/>
            <pc:sldMk cId="1116846813" sldId="267"/>
            <ac:spMk id="3" creationId="{00000000-0000-0000-0000-000000000000}"/>
          </ac:spMkLst>
        </pc:spChg>
      </pc:sldChg>
      <pc:sldChg chg="modSp">
        <pc:chgData name="College View church of Christ" userId="66daf72c15de8306" providerId="LiveId" clId="{3BCD0708-C530-4915-BBC8-EA3382EE1625}" dt="2022-01-23T14:11:33.278" v="5"/>
        <pc:sldMkLst>
          <pc:docMk/>
          <pc:sldMk cId="687428209" sldId="270"/>
        </pc:sldMkLst>
        <pc:spChg chg="mod">
          <ac:chgData name="College View church of Christ" userId="66daf72c15de8306" providerId="LiveId" clId="{3BCD0708-C530-4915-BBC8-EA3382EE1625}" dt="2022-01-23T14:11:33.278" v="5"/>
          <ac:spMkLst>
            <pc:docMk/>
            <pc:sldMk cId="687428209" sldId="270"/>
            <ac:spMk id="3" creationId="{00000000-0000-0000-0000-000000000000}"/>
          </ac:spMkLst>
        </pc:spChg>
      </pc:sldChg>
      <pc:sldChg chg="modSp">
        <pc:chgData name="College View church of Christ" userId="66daf72c15de8306" providerId="LiveId" clId="{3BCD0708-C530-4915-BBC8-EA3382EE1625}" dt="2022-01-23T14:11:46.479" v="6"/>
        <pc:sldMkLst>
          <pc:docMk/>
          <pc:sldMk cId="451761495" sldId="271"/>
        </pc:sldMkLst>
        <pc:spChg chg="mod">
          <ac:chgData name="College View church of Christ" userId="66daf72c15de8306" providerId="LiveId" clId="{3BCD0708-C530-4915-BBC8-EA3382EE1625}" dt="2022-01-23T14:11:46.479" v="6"/>
          <ac:spMkLst>
            <pc:docMk/>
            <pc:sldMk cId="451761495" sldId="271"/>
            <ac:spMk id="3" creationId="{00000000-0000-0000-0000-000000000000}"/>
          </ac:spMkLst>
        </pc:spChg>
      </pc:sldChg>
      <pc:sldChg chg="modSp mod">
        <pc:chgData name="College View church of Christ" userId="66daf72c15de8306" providerId="LiveId" clId="{3BCD0708-C530-4915-BBC8-EA3382EE1625}" dt="2022-01-23T16:58:23.796" v="13" actId="20577"/>
        <pc:sldMkLst>
          <pc:docMk/>
          <pc:sldMk cId="4217260078" sldId="272"/>
        </pc:sldMkLst>
        <pc:spChg chg="mod">
          <ac:chgData name="College View church of Christ" userId="66daf72c15de8306" providerId="LiveId" clId="{3BCD0708-C530-4915-BBC8-EA3382EE1625}" dt="2022-01-23T16:58:23.796" v="13" actId="20577"/>
          <ac:spMkLst>
            <pc:docMk/>
            <pc:sldMk cId="4217260078" sldId="272"/>
            <ac:spMk id="2" creationId="{00000000-0000-0000-0000-000000000000}"/>
          </ac:spMkLst>
        </pc:spChg>
        <pc:spChg chg="mod">
          <ac:chgData name="College View church of Christ" userId="66daf72c15de8306" providerId="LiveId" clId="{3BCD0708-C530-4915-BBC8-EA3382EE1625}" dt="2022-01-23T14:12:06.391" v="8" actId="20577"/>
          <ac:spMkLst>
            <pc:docMk/>
            <pc:sldMk cId="4217260078" sldId="272"/>
            <ac:spMk id="3" creationId="{00000000-0000-0000-0000-000000000000}"/>
          </ac:spMkLst>
        </pc:spChg>
      </pc:sldChg>
      <pc:sldChg chg="modSp mod">
        <pc:chgData name="College View church of Christ" userId="66daf72c15de8306" providerId="LiveId" clId="{3BCD0708-C530-4915-BBC8-EA3382EE1625}" dt="2022-01-23T16:58:17.218" v="11" actId="14100"/>
        <pc:sldMkLst>
          <pc:docMk/>
          <pc:sldMk cId="1123965688" sldId="273"/>
        </pc:sldMkLst>
        <pc:spChg chg="mod">
          <ac:chgData name="College View church of Christ" userId="66daf72c15de8306" providerId="LiveId" clId="{3BCD0708-C530-4915-BBC8-EA3382EE1625}" dt="2022-01-23T16:58:17.218" v="11" actId="14100"/>
          <ac:spMkLst>
            <pc:docMk/>
            <pc:sldMk cId="1123965688" sldId="273"/>
            <ac:spMk id="2" creationId="{00000000-0000-0000-0000-000000000000}"/>
          </ac:spMkLst>
        </pc:spChg>
        <pc:spChg chg="mod">
          <ac:chgData name="College View church of Christ" userId="66daf72c15de8306" providerId="LiveId" clId="{3BCD0708-C530-4915-BBC8-EA3382EE1625}" dt="2022-01-23T14:12:14.481" v="9"/>
          <ac:spMkLst>
            <pc:docMk/>
            <pc:sldMk cId="1123965688" sldId="27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8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29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8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25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3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1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1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2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6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2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5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5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7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35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256" y="734903"/>
            <a:ext cx="7044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Changes –</a:t>
            </a:r>
            <a:r>
              <a:rPr lang="en-US" sz="4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en-US" sz="4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8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(Romans 12:1-3; 1</a:t>
            </a:r>
            <a:r>
              <a:rPr lang="en-US" sz="2800" baseline="30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st</a:t>
            </a:r>
            <a:r>
              <a:rPr lang="en-US" sz="28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Peter 2:2-3)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3354" y="2885672"/>
            <a:ext cx="3747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Physical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Mental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Spiritual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305572"/>
            <a:ext cx="1770549" cy="18128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256" y="979601"/>
            <a:ext cx="6181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Changes – (Physical)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3981" y="3053098"/>
            <a:ext cx="74246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Others Will See A Difference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Thessalonians 5:12-22)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Endurance Is The Key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(James 1:2-4)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Known By Our Fruits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(Matthew 7:20)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305572"/>
            <a:ext cx="1770549" cy="18128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84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256" y="979601"/>
            <a:ext cx="618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Changes – (Mental)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7583" y="2950067"/>
            <a:ext cx="7569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 Will See A Difference In Ourselves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Thessalonians 4:11-12)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 Diligent And Don’t Be Ashamed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Timothy 2:15)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Ability To Know Right From Wrong (Acts 8:31)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305572"/>
            <a:ext cx="1770549" cy="18128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42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256" y="979601"/>
            <a:ext cx="6181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Changes – (Spiritual)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615" y="2872794"/>
            <a:ext cx="73409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Will See A Difference In Us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(Luke 16:10-15)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Spiritual Body Transformation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Corinthians 15:35-44)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305572"/>
            <a:ext cx="1770549" cy="18128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76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256" y="642586"/>
            <a:ext cx="7044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Changes – </a:t>
            </a:r>
            <a:br>
              <a:rPr lang="en-US" sz="4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8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(Physical, Mental, Spiritual)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189" y="2692490"/>
            <a:ext cx="7534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Determination, Willingness, Submissiveness, Perseverance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 May Be Some Pain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Corinthians 7:9)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Renewal Of Our Old Self Is Required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(Ephesians 4:17-24)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305572"/>
            <a:ext cx="1770549" cy="18128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26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256" y="642586"/>
            <a:ext cx="7044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Changes – </a:t>
            </a:r>
            <a:br>
              <a:rPr lang="en-US" sz="4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8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(Physical, Mental, Spiritual)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3037" y="2795520"/>
            <a:ext cx="7534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“Destiny is not a matter of chance, it is a matter of choice. It is not a thing to be waited for, it is a thing to be achieved.”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(William Jennings Bryan)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305572"/>
            <a:ext cx="1770549" cy="18128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96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52326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1050</TotalTime>
  <Words>197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evil</dc:title>
  <dc:creator>Mark Pence</dc:creator>
  <cp:lastModifiedBy>College View church of Christ</cp:lastModifiedBy>
  <cp:revision>69</cp:revision>
  <dcterms:created xsi:type="dcterms:W3CDTF">2021-12-13T18:07:24Z</dcterms:created>
  <dcterms:modified xsi:type="dcterms:W3CDTF">2022-01-23T16:58:40Z</dcterms:modified>
</cp:coreProperties>
</file>