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642" r:id="rId1"/>
  </p:sldMasterIdLst>
  <p:notesMasterIdLst>
    <p:notesMasterId r:id="rId20"/>
  </p:notesMasterIdLst>
  <p:handoutMasterIdLst>
    <p:handoutMasterId r:id="rId21"/>
  </p:handoutMasterIdLst>
  <p:sldIdLst>
    <p:sldId id="272" r:id="rId2"/>
    <p:sldId id="258" r:id="rId3"/>
    <p:sldId id="259" r:id="rId4"/>
    <p:sldId id="256"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
      <p:font typeface="Wingdings 3" panose="05040102010807070707" pitchFamily="18" charset="2"/>
      <p:regular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85858"/>
    <a:srgbClr val="40404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6BBF8-BFBA-4671-A9AD-F7B75378E0F6}" v="11" dt="2022-01-30T13:03:08.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3969" autoAdjust="0"/>
  </p:normalViewPr>
  <p:slideViewPr>
    <p:cSldViewPr snapToGrid="0" showGuides="1">
      <p:cViewPr varScale="1">
        <p:scale>
          <a:sx n="64" d="100"/>
          <a:sy n="64" d="100"/>
        </p:scale>
        <p:origin x="77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1" d="100"/>
          <a:sy n="71" d="100"/>
        </p:scale>
        <p:origin x="1821"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15FCCA4B-42A3-46F8-938F-471CC1326045}"/>
    <pc:docChg chg="modSld">
      <pc:chgData name="Kevin Stilts" userId="99c6032548666723" providerId="LiveId" clId="{15FCCA4B-42A3-46F8-938F-471CC1326045}" dt="2022-01-22T05:21:12.058" v="192" actId="207"/>
      <pc:docMkLst>
        <pc:docMk/>
      </pc:docMkLst>
      <pc:sldChg chg="modSp mod modAnim">
        <pc:chgData name="Kevin Stilts" userId="99c6032548666723" providerId="LiveId" clId="{15FCCA4B-42A3-46F8-938F-471CC1326045}" dt="2022-01-22T05:13:24.200" v="124" actId="207"/>
        <pc:sldMkLst>
          <pc:docMk/>
          <pc:sldMk cId="3154196689" sldId="256"/>
        </pc:sldMkLst>
        <pc:spChg chg="mod">
          <ac:chgData name="Kevin Stilts" userId="99c6032548666723" providerId="LiveId" clId="{15FCCA4B-42A3-46F8-938F-471CC1326045}" dt="2022-01-22T05:13:24.200" v="124" actId="207"/>
          <ac:spMkLst>
            <pc:docMk/>
            <pc:sldMk cId="3154196689" sldId="256"/>
            <ac:spMk id="25" creationId="{27FAF5B3-4CD4-4393-9D16-41423A54A3C0}"/>
          </ac:spMkLst>
        </pc:spChg>
        <pc:spChg chg="mod">
          <ac:chgData name="Kevin Stilts" userId="99c6032548666723" providerId="LiveId" clId="{15FCCA4B-42A3-46F8-938F-471CC1326045}" dt="2022-01-22T05:00:33.338" v="41" actId="20577"/>
          <ac:spMkLst>
            <pc:docMk/>
            <pc:sldMk cId="3154196689" sldId="256"/>
            <ac:spMk id="27" creationId="{84E15EDC-98EA-4A57-9A7C-AFA97AB5E9C9}"/>
          </ac:spMkLst>
        </pc:spChg>
      </pc:sldChg>
      <pc:sldChg chg="modSp modTransition modAnim">
        <pc:chgData name="Kevin Stilts" userId="99c6032548666723" providerId="LiveId" clId="{15FCCA4B-42A3-46F8-938F-471CC1326045}" dt="2022-01-22T05:16:45.659" v="138" actId="113"/>
        <pc:sldMkLst>
          <pc:docMk/>
          <pc:sldMk cId="1507463262" sldId="257"/>
        </pc:sldMkLst>
        <pc:spChg chg="mod">
          <ac:chgData name="Kevin Stilts" userId="99c6032548666723" providerId="LiveId" clId="{15FCCA4B-42A3-46F8-938F-471CC1326045}" dt="2022-01-22T05:16:45.659" v="138" actId="113"/>
          <ac:spMkLst>
            <pc:docMk/>
            <pc:sldMk cId="1507463262" sldId="257"/>
            <ac:spMk id="3" creationId="{D28A0C26-6511-4669-82B7-3385B00D1EE1}"/>
          </ac:spMkLst>
        </pc:spChg>
      </pc:sldChg>
      <pc:sldChg chg="modSp mod modAnim">
        <pc:chgData name="Kevin Stilts" userId="99c6032548666723" providerId="LiveId" clId="{15FCCA4B-42A3-46F8-938F-471CC1326045}" dt="2022-01-22T05:12:45.589" v="123" actId="1038"/>
        <pc:sldMkLst>
          <pc:docMk/>
          <pc:sldMk cId="193395853" sldId="259"/>
        </pc:sldMkLst>
        <pc:spChg chg="mod">
          <ac:chgData name="Kevin Stilts" userId="99c6032548666723" providerId="LiveId" clId="{15FCCA4B-42A3-46F8-938F-471CC1326045}" dt="2022-01-22T05:12:45.589" v="123" actId="1038"/>
          <ac:spMkLst>
            <pc:docMk/>
            <pc:sldMk cId="193395853" sldId="259"/>
            <ac:spMk id="16" creationId="{FC05F855-EEF8-4E58-ACD0-E6AA4B082F97}"/>
          </ac:spMkLst>
        </pc:spChg>
      </pc:sldChg>
      <pc:sldChg chg="modSp modTransition modAnim">
        <pc:chgData name="Kevin Stilts" userId="99c6032548666723" providerId="LiveId" clId="{15FCCA4B-42A3-46F8-938F-471CC1326045}" dt="2022-01-22T05:16:53.794" v="140" actId="113"/>
        <pc:sldMkLst>
          <pc:docMk/>
          <pc:sldMk cId="4177016724" sldId="260"/>
        </pc:sldMkLst>
        <pc:spChg chg="mod">
          <ac:chgData name="Kevin Stilts" userId="99c6032548666723" providerId="LiveId" clId="{15FCCA4B-42A3-46F8-938F-471CC1326045}" dt="2022-01-22T05:16:53.794" v="140" actId="113"/>
          <ac:spMkLst>
            <pc:docMk/>
            <pc:sldMk cId="4177016724" sldId="260"/>
            <ac:spMk id="3" creationId="{D28A0C26-6511-4669-82B7-3385B00D1EE1}"/>
          </ac:spMkLst>
        </pc:spChg>
      </pc:sldChg>
      <pc:sldChg chg="modSp modTransition">
        <pc:chgData name="Kevin Stilts" userId="99c6032548666723" providerId="LiveId" clId="{15FCCA4B-42A3-46F8-938F-471CC1326045}" dt="2022-01-22T05:17:09.718" v="144" actId="113"/>
        <pc:sldMkLst>
          <pc:docMk/>
          <pc:sldMk cId="1111741063" sldId="261"/>
        </pc:sldMkLst>
        <pc:spChg chg="mod">
          <ac:chgData name="Kevin Stilts" userId="99c6032548666723" providerId="LiveId" clId="{15FCCA4B-42A3-46F8-938F-471CC1326045}" dt="2022-01-22T05:17:09.718" v="144" actId="113"/>
          <ac:spMkLst>
            <pc:docMk/>
            <pc:sldMk cId="1111741063" sldId="261"/>
            <ac:spMk id="3" creationId="{D28A0C26-6511-4669-82B7-3385B00D1EE1}"/>
          </ac:spMkLst>
        </pc:spChg>
      </pc:sldChg>
      <pc:sldChg chg="modSp modTransition modAnim">
        <pc:chgData name="Kevin Stilts" userId="99c6032548666723" providerId="LiveId" clId="{15FCCA4B-42A3-46F8-938F-471CC1326045}" dt="2022-01-22T05:17:17.301" v="146" actId="207"/>
        <pc:sldMkLst>
          <pc:docMk/>
          <pc:sldMk cId="2274666253" sldId="262"/>
        </pc:sldMkLst>
        <pc:spChg chg="mod">
          <ac:chgData name="Kevin Stilts" userId="99c6032548666723" providerId="LiveId" clId="{15FCCA4B-42A3-46F8-938F-471CC1326045}" dt="2022-01-22T05:17:17.301" v="146" actId="207"/>
          <ac:spMkLst>
            <pc:docMk/>
            <pc:sldMk cId="2274666253" sldId="262"/>
            <ac:spMk id="3" creationId="{D28A0C26-6511-4669-82B7-3385B00D1EE1}"/>
          </ac:spMkLst>
        </pc:spChg>
      </pc:sldChg>
      <pc:sldChg chg="modSp modTransition modAnim">
        <pc:chgData name="Kevin Stilts" userId="99c6032548666723" providerId="LiveId" clId="{15FCCA4B-42A3-46F8-938F-471CC1326045}" dt="2022-01-22T05:17:33.361" v="148" actId="207"/>
        <pc:sldMkLst>
          <pc:docMk/>
          <pc:sldMk cId="1357551131" sldId="263"/>
        </pc:sldMkLst>
        <pc:spChg chg="mod">
          <ac:chgData name="Kevin Stilts" userId="99c6032548666723" providerId="LiveId" clId="{15FCCA4B-42A3-46F8-938F-471CC1326045}" dt="2022-01-22T05:17:33.361" v="148" actId="207"/>
          <ac:spMkLst>
            <pc:docMk/>
            <pc:sldMk cId="1357551131" sldId="263"/>
            <ac:spMk id="3" creationId="{D28A0C26-6511-4669-82B7-3385B00D1EE1}"/>
          </ac:spMkLst>
        </pc:spChg>
      </pc:sldChg>
      <pc:sldChg chg="modSp modTransition modAnim">
        <pc:chgData name="Kevin Stilts" userId="99c6032548666723" providerId="LiveId" clId="{15FCCA4B-42A3-46F8-938F-471CC1326045}" dt="2022-01-22T05:17:39.928" v="150" actId="207"/>
        <pc:sldMkLst>
          <pc:docMk/>
          <pc:sldMk cId="374996383" sldId="264"/>
        </pc:sldMkLst>
        <pc:spChg chg="mod">
          <ac:chgData name="Kevin Stilts" userId="99c6032548666723" providerId="LiveId" clId="{15FCCA4B-42A3-46F8-938F-471CC1326045}" dt="2022-01-22T05:17:39.928" v="150" actId="207"/>
          <ac:spMkLst>
            <pc:docMk/>
            <pc:sldMk cId="374996383" sldId="264"/>
            <ac:spMk id="3" creationId="{D28A0C26-6511-4669-82B7-3385B00D1EE1}"/>
          </ac:spMkLst>
        </pc:spChg>
      </pc:sldChg>
      <pc:sldChg chg="modSp modTransition modAnim">
        <pc:chgData name="Kevin Stilts" userId="99c6032548666723" providerId="LiveId" clId="{15FCCA4B-42A3-46F8-938F-471CC1326045}" dt="2022-01-22T05:18:12.566" v="161" actId="207"/>
        <pc:sldMkLst>
          <pc:docMk/>
          <pc:sldMk cId="2296018702" sldId="265"/>
        </pc:sldMkLst>
        <pc:spChg chg="mod">
          <ac:chgData name="Kevin Stilts" userId="99c6032548666723" providerId="LiveId" clId="{15FCCA4B-42A3-46F8-938F-471CC1326045}" dt="2022-01-22T05:18:12.566" v="161" actId="207"/>
          <ac:spMkLst>
            <pc:docMk/>
            <pc:sldMk cId="2296018702" sldId="265"/>
            <ac:spMk id="3" creationId="{D28A0C26-6511-4669-82B7-3385B00D1EE1}"/>
          </ac:spMkLst>
        </pc:spChg>
      </pc:sldChg>
      <pc:sldChg chg="modSp modTransition modAnim">
        <pc:chgData name="Kevin Stilts" userId="99c6032548666723" providerId="LiveId" clId="{15FCCA4B-42A3-46F8-938F-471CC1326045}" dt="2022-01-22T05:18:32.197" v="163" actId="207"/>
        <pc:sldMkLst>
          <pc:docMk/>
          <pc:sldMk cId="2387283095" sldId="266"/>
        </pc:sldMkLst>
        <pc:spChg chg="mod">
          <ac:chgData name="Kevin Stilts" userId="99c6032548666723" providerId="LiveId" clId="{15FCCA4B-42A3-46F8-938F-471CC1326045}" dt="2022-01-22T05:18:32.197" v="163" actId="207"/>
          <ac:spMkLst>
            <pc:docMk/>
            <pc:sldMk cId="2387283095" sldId="266"/>
            <ac:spMk id="3" creationId="{D28A0C26-6511-4669-82B7-3385B00D1EE1}"/>
          </ac:spMkLst>
        </pc:spChg>
      </pc:sldChg>
      <pc:sldChg chg="modTransition modAnim">
        <pc:chgData name="Kevin Stilts" userId="99c6032548666723" providerId="LiveId" clId="{15FCCA4B-42A3-46F8-938F-471CC1326045}" dt="2022-01-22T05:09:26.751" v="104"/>
        <pc:sldMkLst>
          <pc:docMk/>
          <pc:sldMk cId="2496246572" sldId="267"/>
        </pc:sldMkLst>
      </pc:sldChg>
      <pc:sldChg chg="modSp modTransition modAnim">
        <pc:chgData name="Kevin Stilts" userId="99c6032548666723" providerId="LiveId" clId="{15FCCA4B-42A3-46F8-938F-471CC1326045}" dt="2022-01-22T05:18:41.865" v="165" actId="207"/>
        <pc:sldMkLst>
          <pc:docMk/>
          <pc:sldMk cId="2993980302" sldId="268"/>
        </pc:sldMkLst>
        <pc:spChg chg="mod">
          <ac:chgData name="Kevin Stilts" userId="99c6032548666723" providerId="LiveId" clId="{15FCCA4B-42A3-46F8-938F-471CC1326045}" dt="2022-01-22T05:18:41.865" v="165" actId="207"/>
          <ac:spMkLst>
            <pc:docMk/>
            <pc:sldMk cId="2993980302" sldId="268"/>
            <ac:spMk id="3" creationId="{D28A0C26-6511-4669-82B7-3385B00D1EE1}"/>
          </ac:spMkLst>
        </pc:spChg>
      </pc:sldChg>
      <pc:sldChg chg="modSp modTransition modAnim">
        <pc:chgData name="Kevin Stilts" userId="99c6032548666723" providerId="LiveId" clId="{15FCCA4B-42A3-46F8-938F-471CC1326045}" dt="2022-01-22T05:18:59.052" v="168" actId="207"/>
        <pc:sldMkLst>
          <pc:docMk/>
          <pc:sldMk cId="3394925708" sldId="269"/>
        </pc:sldMkLst>
        <pc:spChg chg="mod">
          <ac:chgData name="Kevin Stilts" userId="99c6032548666723" providerId="LiveId" clId="{15FCCA4B-42A3-46F8-938F-471CC1326045}" dt="2022-01-22T05:18:59.052" v="168" actId="207"/>
          <ac:spMkLst>
            <pc:docMk/>
            <pc:sldMk cId="3394925708" sldId="269"/>
            <ac:spMk id="3" creationId="{D28A0C26-6511-4669-82B7-3385B00D1EE1}"/>
          </ac:spMkLst>
        </pc:spChg>
      </pc:sldChg>
      <pc:sldChg chg="modSp modTransition modAnim">
        <pc:chgData name="Kevin Stilts" userId="99c6032548666723" providerId="LiveId" clId="{15FCCA4B-42A3-46F8-938F-471CC1326045}" dt="2022-01-22T05:21:12.058" v="192" actId="207"/>
        <pc:sldMkLst>
          <pc:docMk/>
          <pc:sldMk cId="1263124438" sldId="270"/>
        </pc:sldMkLst>
        <pc:spChg chg="mod">
          <ac:chgData name="Kevin Stilts" userId="99c6032548666723" providerId="LiveId" clId="{15FCCA4B-42A3-46F8-938F-471CC1326045}" dt="2022-01-22T05:21:12.058" v="192" actId="207"/>
          <ac:spMkLst>
            <pc:docMk/>
            <pc:sldMk cId="1263124438" sldId="270"/>
            <ac:spMk id="3" creationId="{D28A0C26-6511-4669-82B7-3385B00D1EE1}"/>
          </ac:spMkLst>
        </pc:spChg>
      </pc:sldChg>
      <pc:sldChg chg="modSp modTransition modAnim">
        <pc:chgData name="Kevin Stilts" userId="99c6032548666723" providerId="LiveId" clId="{15FCCA4B-42A3-46F8-938F-471CC1326045}" dt="2022-01-22T05:20:17.238" v="190" actId="207"/>
        <pc:sldMkLst>
          <pc:docMk/>
          <pc:sldMk cId="2916697137" sldId="271"/>
        </pc:sldMkLst>
        <pc:spChg chg="mod">
          <ac:chgData name="Kevin Stilts" userId="99c6032548666723" providerId="LiveId" clId="{15FCCA4B-42A3-46F8-938F-471CC1326045}" dt="2022-01-22T05:20:17.238" v="190" actId="207"/>
          <ac:spMkLst>
            <pc:docMk/>
            <pc:sldMk cId="2916697137" sldId="271"/>
            <ac:spMk id="3" creationId="{D28A0C26-6511-4669-82B7-3385B00D1EE1}"/>
          </ac:spMkLst>
        </pc:spChg>
      </pc:sldChg>
    </pc:docChg>
  </pc:docChgLst>
  <pc:docChgLst>
    <pc:chgData name="College View church of Christ" userId="66daf72c15de8306" providerId="LiveId" clId="{3F08253C-9BAA-4296-82D1-B0E81E88E67B}"/>
    <pc:docChg chg="modSld">
      <pc:chgData name="College View church of Christ" userId="66daf72c15de8306" providerId="LiveId" clId="{3F08253C-9BAA-4296-82D1-B0E81E88E67B}" dt="2022-01-30T14:18:48.007" v="83" actId="20577"/>
      <pc:docMkLst>
        <pc:docMk/>
      </pc:docMkLst>
      <pc:sldChg chg="modNotesTx">
        <pc:chgData name="College View church of Christ" userId="66daf72c15de8306" providerId="LiveId" clId="{3F08253C-9BAA-4296-82D1-B0E81E88E67B}" dt="2022-01-30T14:07:23.998" v="1"/>
        <pc:sldMkLst>
          <pc:docMk/>
          <pc:sldMk cId="1507463262" sldId="257"/>
        </pc:sldMkLst>
      </pc:sldChg>
      <pc:sldChg chg="modNotesTx">
        <pc:chgData name="College View church of Christ" userId="66daf72c15de8306" providerId="LiveId" clId="{3F08253C-9BAA-4296-82D1-B0E81E88E67B}" dt="2022-01-30T14:06:49.288" v="0"/>
        <pc:sldMkLst>
          <pc:docMk/>
          <pc:sldMk cId="193395853" sldId="259"/>
        </pc:sldMkLst>
      </pc:sldChg>
      <pc:sldChg chg="modNotesTx">
        <pc:chgData name="College View church of Christ" userId="66daf72c15de8306" providerId="LiveId" clId="{3F08253C-9BAA-4296-82D1-B0E81E88E67B}" dt="2022-01-30T14:07:43.790" v="2"/>
        <pc:sldMkLst>
          <pc:docMk/>
          <pc:sldMk cId="4177016724" sldId="260"/>
        </pc:sldMkLst>
      </pc:sldChg>
      <pc:sldChg chg="modNotesTx">
        <pc:chgData name="College View church of Christ" userId="66daf72c15de8306" providerId="LiveId" clId="{3F08253C-9BAA-4296-82D1-B0E81E88E67B}" dt="2022-01-30T14:07:59.883" v="3"/>
        <pc:sldMkLst>
          <pc:docMk/>
          <pc:sldMk cId="1111741063" sldId="261"/>
        </pc:sldMkLst>
      </pc:sldChg>
      <pc:sldChg chg="modNotesTx">
        <pc:chgData name="College View church of Christ" userId="66daf72c15de8306" providerId="LiveId" clId="{3F08253C-9BAA-4296-82D1-B0E81E88E67B}" dt="2022-01-30T14:08:20.342" v="4"/>
        <pc:sldMkLst>
          <pc:docMk/>
          <pc:sldMk cId="2274666253" sldId="262"/>
        </pc:sldMkLst>
      </pc:sldChg>
      <pc:sldChg chg="modNotesTx">
        <pc:chgData name="College View church of Christ" userId="66daf72c15de8306" providerId="LiveId" clId="{3F08253C-9BAA-4296-82D1-B0E81E88E67B}" dt="2022-01-30T14:08:34.484" v="5"/>
        <pc:sldMkLst>
          <pc:docMk/>
          <pc:sldMk cId="1357551131" sldId="263"/>
        </pc:sldMkLst>
      </pc:sldChg>
      <pc:sldChg chg="modNotesTx">
        <pc:chgData name="College View church of Christ" userId="66daf72c15de8306" providerId="LiveId" clId="{3F08253C-9BAA-4296-82D1-B0E81E88E67B}" dt="2022-01-30T14:08:48.864" v="6"/>
        <pc:sldMkLst>
          <pc:docMk/>
          <pc:sldMk cId="374996383" sldId="264"/>
        </pc:sldMkLst>
      </pc:sldChg>
      <pc:sldChg chg="modNotesTx">
        <pc:chgData name="College View church of Christ" userId="66daf72c15de8306" providerId="LiveId" clId="{3F08253C-9BAA-4296-82D1-B0E81E88E67B}" dt="2022-01-30T14:09:07.497" v="7"/>
        <pc:sldMkLst>
          <pc:docMk/>
          <pc:sldMk cId="2296018702" sldId="265"/>
        </pc:sldMkLst>
      </pc:sldChg>
      <pc:sldChg chg="modNotesTx">
        <pc:chgData name="College View church of Christ" userId="66daf72c15de8306" providerId="LiveId" clId="{3F08253C-9BAA-4296-82D1-B0E81E88E67B}" dt="2022-01-30T14:09:28.113" v="8"/>
        <pc:sldMkLst>
          <pc:docMk/>
          <pc:sldMk cId="2387283095" sldId="266"/>
        </pc:sldMkLst>
      </pc:sldChg>
      <pc:sldChg chg="modNotesTx">
        <pc:chgData name="College View church of Christ" userId="66daf72c15de8306" providerId="LiveId" clId="{3F08253C-9BAA-4296-82D1-B0E81E88E67B}" dt="2022-01-30T14:09:51.331" v="9"/>
        <pc:sldMkLst>
          <pc:docMk/>
          <pc:sldMk cId="2496246572" sldId="267"/>
        </pc:sldMkLst>
      </pc:sldChg>
      <pc:sldChg chg="modNotesTx">
        <pc:chgData name="College View church of Christ" userId="66daf72c15de8306" providerId="LiveId" clId="{3F08253C-9BAA-4296-82D1-B0E81E88E67B}" dt="2022-01-30T14:10:02.797" v="10"/>
        <pc:sldMkLst>
          <pc:docMk/>
          <pc:sldMk cId="2993980302" sldId="268"/>
        </pc:sldMkLst>
      </pc:sldChg>
      <pc:sldChg chg="modNotesTx">
        <pc:chgData name="College View church of Christ" userId="66daf72c15de8306" providerId="LiveId" clId="{3F08253C-9BAA-4296-82D1-B0E81E88E67B}" dt="2022-01-30T14:14:09.023" v="22" actId="20577"/>
        <pc:sldMkLst>
          <pc:docMk/>
          <pc:sldMk cId="3394925708" sldId="269"/>
        </pc:sldMkLst>
      </pc:sldChg>
      <pc:sldChg chg="modNotesTx">
        <pc:chgData name="College View church of Christ" userId="66daf72c15de8306" providerId="LiveId" clId="{3F08253C-9BAA-4296-82D1-B0E81E88E67B}" dt="2022-01-30T14:14:34.209" v="23"/>
        <pc:sldMkLst>
          <pc:docMk/>
          <pc:sldMk cId="1263124438" sldId="270"/>
        </pc:sldMkLst>
      </pc:sldChg>
      <pc:sldChg chg="modNotesTx">
        <pc:chgData name="College View church of Christ" userId="66daf72c15de8306" providerId="LiveId" clId="{3F08253C-9BAA-4296-82D1-B0E81E88E67B}" dt="2022-01-30T14:14:54.077" v="24"/>
        <pc:sldMkLst>
          <pc:docMk/>
          <pc:sldMk cId="2916697137" sldId="271"/>
        </pc:sldMkLst>
      </pc:sldChg>
      <pc:sldChg chg="modNotesTx">
        <pc:chgData name="College View church of Christ" userId="66daf72c15de8306" providerId="LiveId" clId="{3F08253C-9BAA-4296-82D1-B0E81E88E67B}" dt="2022-01-30T14:18:48.007" v="83" actId="20577"/>
        <pc:sldMkLst>
          <pc:docMk/>
          <pc:sldMk cId="3961510763" sldId="272"/>
        </pc:sldMkLst>
      </pc:sldChg>
      <pc:sldChg chg="modNotesTx">
        <pc:chgData name="College View church of Christ" userId="66daf72c15de8306" providerId="LiveId" clId="{3F08253C-9BAA-4296-82D1-B0E81E88E67B}" dt="2022-01-30T14:15:10.542" v="25"/>
        <pc:sldMkLst>
          <pc:docMk/>
          <pc:sldMk cId="946835661" sldId="273"/>
        </pc:sldMkLst>
      </pc:sldChg>
    </pc:docChg>
  </pc:docChgLst>
  <pc:docChgLst>
    <pc:chgData name="Kevin Stilts" userId="99c6032548666723" providerId="LiveId" clId="{D316BBF8-BFBA-4671-A9AD-F7B75378E0F6}"/>
    <pc:docChg chg="modSld">
      <pc:chgData name="Kevin Stilts" userId="99c6032548666723" providerId="LiveId" clId="{D316BBF8-BFBA-4671-A9AD-F7B75378E0F6}" dt="2022-01-30T13:03:08.253" v="10" actId="20577"/>
      <pc:docMkLst>
        <pc:docMk/>
      </pc:docMkLst>
      <pc:sldChg chg="modSp">
        <pc:chgData name="Kevin Stilts" userId="99c6032548666723" providerId="LiveId" clId="{D316BBF8-BFBA-4671-A9AD-F7B75378E0F6}" dt="2022-01-30T13:03:08.253" v="10" actId="20577"/>
        <pc:sldMkLst>
          <pc:docMk/>
          <pc:sldMk cId="1263124438" sldId="270"/>
        </pc:sldMkLst>
        <pc:spChg chg="mod">
          <ac:chgData name="Kevin Stilts" userId="99c6032548666723" providerId="LiveId" clId="{D316BBF8-BFBA-4671-A9AD-F7B75378E0F6}" dt="2022-01-30T13:03:08.253" v="10" actId="20577"/>
          <ac:spMkLst>
            <pc:docMk/>
            <pc:sldMk cId="1263124438" sldId="270"/>
            <ac:spMk id="3" creationId="{D28A0C26-6511-4669-82B7-3385B00D1EE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22CC72-C80D-4BD3-92FE-F16215ADDB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46D644-8057-43E1-872D-ABC4CBFF4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86369F-AF62-4A65-8142-BE4219386020}" type="datetimeFigureOut">
              <a:rPr lang="en-US" smtClean="0"/>
              <a:t>1/30/2022</a:t>
            </a:fld>
            <a:endParaRPr lang="en-US"/>
          </a:p>
        </p:txBody>
      </p:sp>
      <p:sp>
        <p:nvSpPr>
          <p:cNvPr id="4" name="Footer Placeholder 3">
            <a:extLst>
              <a:ext uri="{FF2B5EF4-FFF2-40B4-BE49-F238E27FC236}">
                <a16:creationId xmlns:a16="http://schemas.microsoft.com/office/drawing/2014/main" id="{57F9B955-98DC-4E1B-A10D-BA8680A9B3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32374D-6120-451A-986E-D48C3A6CD2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D196A6-8AD1-45D3-BD55-002A44BB91E6}" type="slidenum">
              <a:rPr lang="en-US" smtClean="0"/>
              <a:t>‹#›</a:t>
            </a:fld>
            <a:endParaRPr lang="en-US"/>
          </a:p>
        </p:txBody>
      </p:sp>
    </p:spTree>
    <p:extLst>
      <p:ext uri="{BB962C8B-B14F-4D97-AF65-F5344CB8AC3E}">
        <p14:creationId xmlns:p14="http://schemas.microsoft.com/office/powerpoint/2010/main" val="2365216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1381F-BB66-4C5B-B084-290B3DC26DDF}" type="datetimeFigureOut">
              <a:rPr lang="en-US" smtClean="0"/>
              <a:t>1/30/2022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9D4F8-CF75-4720-A44D-2B90F156CCBF}" type="slidenum">
              <a:rPr lang="en-US" smtClean="0"/>
              <a:t>‹#›</a:t>
            </a:fld>
            <a:endParaRPr lang="en-US"/>
          </a:p>
        </p:txBody>
      </p:sp>
    </p:spTree>
    <p:extLst>
      <p:ext uri="{BB962C8B-B14F-4D97-AF65-F5344CB8AC3E}">
        <p14:creationId xmlns:p14="http://schemas.microsoft.com/office/powerpoint/2010/main" val="113461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elders for opportunity to preach this morning.</a:t>
            </a:r>
          </a:p>
        </p:txBody>
      </p:sp>
      <p:sp>
        <p:nvSpPr>
          <p:cNvPr id="4" name="Slide Number Placeholder 3"/>
          <p:cNvSpPr>
            <a:spLocks noGrp="1"/>
          </p:cNvSpPr>
          <p:nvPr>
            <p:ph type="sldNum" sz="quarter" idx="5"/>
          </p:nvPr>
        </p:nvSpPr>
        <p:spPr/>
        <p:txBody>
          <a:bodyPr/>
          <a:lstStyle/>
          <a:p>
            <a:fld id="{7329D4F8-CF75-4720-A44D-2B90F156CCBF}" type="slidenum">
              <a:rPr lang="en-US" smtClean="0"/>
              <a:t>1</a:t>
            </a:fld>
            <a:endParaRPr lang="en-US"/>
          </a:p>
        </p:txBody>
      </p:sp>
    </p:spTree>
    <p:extLst>
      <p:ext uri="{BB962C8B-B14F-4D97-AF65-F5344CB8AC3E}">
        <p14:creationId xmlns:p14="http://schemas.microsoft.com/office/powerpoint/2010/main" val="71137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Always looked for opportunities to teach (John 4 – woman at the well)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In His teaching (and His apostles’ after Him) we see He related to audience, started with what they knew and built upon it (whether in parable or in historical accounts)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We must use that same example as we follow one of His last command while on this earth to go &amp; make disciples and teach them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Matt. 28:18-20</a:t>
            </a:r>
            <a:r>
              <a:rPr lang="en-US" sz="1600" dirty="0">
                <a:effectLst/>
                <a:latin typeface="Calibri" panose="020F0502020204030204" pitchFamily="34" charset="0"/>
                <a:ea typeface="Calibri" panose="020F0502020204030204" pitchFamily="34" charset="0"/>
                <a:cs typeface="Times New Roman" panose="02020603050405020304" pitchFamily="18" charset="0"/>
              </a:rPr>
              <a:t>). Teach where the calves can reach.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12</a:t>
            </a:fld>
            <a:endParaRPr lang="en-US"/>
          </a:p>
        </p:txBody>
      </p:sp>
    </p:spTree>
    <p:extLst>
      <p:ext uri="{BB962C8B-B14F-4D97-AF65-F5344CB8AC3E}">
        <p14:creationId xmlns:p14="http://schemas.microsoft.com/office/powerpoint/2010/main" val="168080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Live as Christ lived – through this study, we will see Jesus lived a life of sacrifice</a:t>
            </a: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13</a:t>
            </a:fld>
            <a:endParaRPr lang="en-US"/>
          </a:p>
        </p:txBody>
      </p:sp>
    </p:spTree>
    <p:extLst>
      <p:ext uri="{BB962C8B-B14F-4D97-AF65-F5344CB8AC3E}">
        <p14:creationId xmlns:p14="http://schemas.microsoft.com/office/powerpoint/2010/main" val="47717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Left heaven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Through earthly words, we see a fraction of the beauty of heaven as John revealed what he saw in earthly terms in Rev 21-22:5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John 6:38</a:t>
            </a:r>
            <a:r>
              <a:rPr lang="en-US" sz="1600" dirty="0">
                <a:effectLst/>
                <a:latin typeface="Calibri" panose="020F0502020204030204" pitchFamily="34" charset="0"/>
                <a:ea typeface="Calibri" panose="020F0502020204030204" pitchFamily="34" charset="0"/>
                <a:cs typeface="Times New Roman" panose="02020603050405020304" pitchFamily="18" charset="0"/>
              </a:rPr>
              <a:t> – Jesus left heaven to do His Father’s will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lpha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Matt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26:39</a:t>
            </a:r>
            <a:r>
              <a:rPr lang="en-US" sz="1600" dirty="0">
                <a:effectLst/>
                <a:latin typeface="Calibri" panose="020F0502020204030204" pitchFamily="34" charset="0"/>
                <a:ea typeface="Calibri" panose="020F0502020204030204" pitchFamily="34" charset="0"/>
                <a:cs typeface="Times New Roman" panose="02020603050405020304" pitchFamily="18" charset="0"/>
              </a:rPr>
              <a:t> – Even Jesus being deity submitted to God’s will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14</a:t>
            </a:fld>
            <a:endParaRPr lang="en-US"/>
          </a:p>
        </p:txBody>
      </p:sp>
    </p:spTree>
    <p:extLst>
      <p:ext uri="{BB962C8B-B14F-4D97-AF65-F5344CB8AC3E}">
        <p14:creationId xmlns:p14="http://schemas.microsoft.com/office/powerpoint/2010/main" val="190609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Emptied himself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Jn. 1:1-4,14</a:t>
            </a:r>
            <a:r>
              <a:rPr lang="en-US" sz="1600" dirty="0">
                <a:effectLst/>
                <a:latin typeface="Calibri" panose="020F0502020204030204" pitchFamily="34" charset="0"/>
                <a:ea typeface="Calibri" panose="020F0502020204030204" pitchFamily="34" charset="0"/>
                <a:cs typeface="Times New Roman" panose="02020603050405020304" pitchFamily="18" charset="0"/>
              </a:rPr>
              <a:t>  Jesus, the Word, was with God and was a part of the creation process.  He put on flesh.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mj-lt"/>
              <a:buAutoNum type="alpha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Phil 2:5-11</a:t>
            </a:r>
            <a:r>
              <a:rPr lang="en-US" sz="1600" dirty="0">
                <a:effectLst/>
                <a:latin typeface="Calibri" panose="020F0502020204030204" pitchFamily="34" charset="0"/>
                <a:ea typeface="Calibri" panose="020F0502020204030204" pitchFamily="34" charset="0"/>
                <a:cs typeface="Times New Roman" panose="02020603050405020304" pitchFamily="18" charset="0"/>
              </a:rPr>
              <a:t> – He put on humanity and humbled himself.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cs typeface="Times New Roman" panose="02020603050405020304" pitchFamily="18" charset="0"/>
              </a:rPr>
              <a:t>c.  In 1993, Charli Couchman penned the hymn Immanuel, God with 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  1 John 1:1-4</a:t>
            </a:r>
            <a:r>
              <a:rPr lang="en-US" sz="1800" dirty="0">
                <a:effectLst/>
                <a:latin typeface="Calibri" panose="020F0502020204030204" pitchFamily="34" charset="0"/>
                <a:ea typeface="Calibri" panose="020F0502020204030204" pitchFamily="34" charset="0"/>
                <a:cs typeface="Times New Roman" panose="02020603050405020304" pitchFamily="18" charset="0"/>
              </a:rPr>
              <a:t> – By Christ coming and walking among man, being crucified, resurrected and seen by the apostles who wrote what they witnessed and what man must do - we can have fellowship with the Father and with Christ</a:t>
            </a:r>
          </a:p>
          <a:p>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15</a:t>
            </a:fld>
            <a:endParaRPr lang="en-US"/>
          </a:p>
        </p:txBody>
      </p:sp>
    </p:spTree>
    <p:extLst>
      <p:ext uri="{BB962C8B-B14F-4D97-AF65-F5344CB8AC3E}">
        <p14:creationId xmlns:p14="http://schemas.microsoft.com/office/powerpoint/2010/main" val="294560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Two weeks ago in Bible class, a point was mentioned and it stepped on my toes so I decided to expand a little on it and add it to my sermon here. Christ also left us an example by  making Himself poor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 Cor. 8:9</a:t>
            </a:r>
            <a:r>
              <a:rPr lang="en-US" sz="1600" dirty="0">
                <a:effectLst/>
                <a:latin typeface="Calibri" panose="020F0502020204030204" pitchFamily="34" charset="0"/>
                <a:ea typeface="Calibri" panose="020F0502020204030204" pitchFamily="34" charset="0"/>
                <a:cs typeface="Times New Roman" panose="02020603050405020304" pitchFamily="18" charset="0"/>
              </a:rPr>
              <a:t>  (to be destitute, to be a beggar)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same example taught by Jesus in Matt. 19:16-22 as he told rich young ruler who had obeyed all the commandments the Master Teacher listed but still lacked this one thing – to sell what he has and give to the poor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Prov.  13:7</a:t>
            </a:r>
            <a:r>
              <a:rPr lang="en-US" sz="1600" dirty="0">
                <a:effectLst/>
                <a:latin typeface="Calibri" panose="020F0502020204030204" pitchFamily="34" charset="0"/>
                <a:ea typeface="Calibri" panose="020F0502020204030204" pitchFamily="34" charset="0"/>
                <a:cs typeface="Times New Roman" panose="02020603050405020304" pitchFamily="18" charset="0"/>
              </a:rPr>
              <a:t> – Make himself poor – are we willing to make ourselves poor for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Now before you go and say Kevin said we must make ourselves poor so we have to go give everything away and live as beggars, remember what we learned in Eddie’s class.  We must balance all the Scriptures.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In the same sentiment as those verses,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Jesus taught us to deny oneself and know nothing in this world is as valuable than one’s soul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Matt. 6:24-27</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We are not to be conformed to this world but our lives are to be transformed, renewed, &amp; living sacrifices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Rom. 12:1-2</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b="1" i="1" dirty="0">
                <a:solidFill>
                  <a:srgbClr val="4472C4"/>
                </a:solidFill>
                <a:effectLst/>
                <a:latin typeface="Calibri" panose="020F0502020204030204" pitchFamily="34" charset="0"/>
                <a:ea typeface="Calibri" panose="020F0502020204030204" pitchFamily="34" charset="0"/>
                <a:cs typeface="Times New Roman" panose="02020603050405020304" pitchFamily="18" charset="0"/>
              </a:rPr>
              <a:t>On the other hand</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Eccl. 5:18</a:t>
            </a:r>
            <a:r>
              <a:rPr lang="en-US" sz="1600" dirty="0">
                <a:effectLst/>
                <a:latin typeface="Calibri" panose="020F0502020204030204" pitchFamily="34" charset="0"/>
                <a:ea typeface="Calibri" panose="020F0502020204030204" pitchFamily="34" charset="0"/>
                <a:cs typeface="Times New Roman" panose="02020603050405020304" pitchFamily="18" charset="0"/>
              </a:rPr>
              <a:t> the Wise preacher teaches us to enjoy fruits of our labor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1 Tim. 5:8 – We are to work and earn to be able to provide for our family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While her husband worked at the gate working with the elders, the woman in Proverbs 31 worked with her hands in her vineyard she purchased and worked making garments for her family, garments to sell, and also to have to provide for the poor and needy.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Eph. 4:28</a:t>
            </a:r>
            <a:r>
              <a:rPr lang="en-US" sz="1600" dirty="0">
                <a:effectLst/>
                <a:latin typeface="Calibri" panose="020F0502020204030204" pitchFamily="34" charset="0"/>
                <a:ea typeface="Calibri" panose="020F0502020204030204" pitchFamily="34" charset="0"/>
                <a:cs typeface="Times New Roman" panose="02020603050405020304" pitchFamily="18" charset="0"/>
              </a:rPr>
              <a:t> – Work to be able to share with anyone in need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romanL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Gal. 6:10</a:t>
            </a:r>
            <a:r>
              <a:rPr lang="en-US" sz="1600" dirty="0">
                <a:effectLst/>
                <a:latin typeface="Calibri" panose="020F0502020204030204" pitchFamily="34" charset="0"/>
                <a:ea typeface="Calibri" panose="020F0502020204030204" pitchFamily="34" charset="0"/>
                <a:cs typeface="Times New Roman" panose="02020603050405020304" pitchFamily="18" charset="0"/>
              </a:rPr>
              <a:t> – Do good to all especially those of household of faith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800"/>
              </a:spcAft>
              <a:buFont typeface="+mj-lt"/>
              <a:buAutoNum type="roman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Matt. 25:35-40 – Be able to provide for needs (food, water, clothes, hospitality) of our brethren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16</a:t>
            </a:fld>
            <a:endParaRPr lang="en-US"/>
          </a:p>
        </p:txBody>
      </p:sp>
    </p:spTree>
    <p:extLst>
      <p:ext uri="{BB962C8B-B14F-4D97-AF65-F5344CB8AC3E}">
        <p14:creationId xmlns:p14="http://schemas.microsoft.com/office/powerpoint/2010/main" val="247832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we shining as lights in the midst of a perverse generation (Phil. 2:14-16) or as the context indicates, do commands seem grievous and cause us to grumble and argue dimming that shine?</a:t>
            </a:r>
          </a:p>
          <a:p>
            <a:pPr marL="342900" marR="0" lvl="0" indent="-342900">
              <a:lnSpc>
                <a:spcPct val="107000"/>
              </a:lnSpc>
              <a:spcBef>
                <a:spcPts val="0"/>
              </a:spcBef>
              <a:spcAft>
                <a:spcPts val="0"/>
              </a:spcAft>
              <a:buFont typeface="+mj-lt"/>
              <a:buAutoNum type="alpha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we living as sons of light and ready for the day of the Lord or are we in the darkness (1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Thes</a:t>
            </a:r>
            <a:r>
              <a:rPr lang="en-US" sz="1800" dirty="0">
                <a:effectLst/>
                <a:latin typeface="Calibri" panose="020F0502020204030204" pitchFamily="34" charset="0"/>
                <a:ea typeface="Calibri" panose="020F0502020204030204" pitchFamily="34" charset="0"/>
                <a:cs typeface="Times New Roman" panose="02020603050405020304" pitchFamily="18" charset="0"/>
              </a:rPr>
              <a:t>. 5:1-5)?</a:t>
            </a:r>
          </a:p>
          <a:p>
            <a:pPr marL="342900" marR="0" lvl="0" indent="-342900">
              <a:lnSpc>
                <a:spcPct val="107000"/>
              </a:lnSpc>
              <a:spcBef>
                <a:spcPts val="0"/>
              </a:spcBef>
              <a:spcAft>
                <a:spcPts val="800"/>
              </a:spcAft>
              <a:buFont typeface="+mj-lt"/>
              <a:buAutoNum type="alphaU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we shining our lights in the world so when others see us, they see the image of our Father and glorify Him (Matt. 5:14-16) or are we covering it with a basket?</a:t>
            </a: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17</a:t>
            </a:fld>
            <a:endParaRPr lang="en-US"/>
          </a:p>
        </p:txBody>
      </p:sp>
    </p:spTree>
    <p:extLst>
      <p:ext uri="{BB962C8B-B14F-4D97-AF65-F5344CB8AC3E}">
        <p14:creationId xmlns:p14="http://schemas.microsoft.com/office/powerpoint/2010/main" val="1307527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If not lit your light and put it on the candlestick by being baptized: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Rom 10:17 – Faith comes by hearing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Jn. 8:24 – Must believe that Jesus is Christ else die in sins.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Rom. 10:9-10 – Make that belief known by confessing it with the mouth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Acts 2:38 – Repent of your sins and be baptized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If been covering light with basket, repent and remove that basket.  We will be glad to pray with and for you.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18</a:t>
            </a:fld>
            <a:endParaRPr lang="en-US"/>
          </a:p>
        </p:txBody>
      </p:sp>
    </p:spTree>
    <p:extLst>
      <p:ext uri="{BB962C8B-B14F-4D97-AF65-F5344CB8AC3E}">
        <p14:creationId xmlns:p14="http://schemas.microsoft.com/office/powerpoint/2010/main" val="156771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Gen. 1:26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We use the term “he’s the spitting image of his father”.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I vividly remember when I was 6, staying with my grandparents during the summer and my grandfather had to run to a greenhouse for some starts for grandma’s garden and he left me in the truck.  I heard many people passing by saying that I must be a Gentry boy as I was the spitting image of my grandfather.  From my appearance and what I looked like, they could tell who my grandfather was.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about us spiritually?  Can people tell who is our Father?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We are to be the image of God or image bearers of God.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So what does that entail?  This morning I use an acronym of the word IMAGE that Jason Hardin touched on in his book, and I want us to Imagine Man as God Envisioned.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3</a:t>
            </a:fld>
            <a:endParaRPr lang="en-US"/>
          </a:p>
        </p:txBody>
      </p:sp>
    </p:spTree>
    <p:extLst>
      <p:ext uri="{BB962C8B-B14F-4D97-AF65-F5344CB8AC3E}">
        <p14:creationId xmlns:p14="http://schemas.microsoft.com/office/powerpoint/2010/main" val="363593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Man as God Envisioned In the Garden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God wants man to work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2:15</a:t>
            </a:r>
            <a:r>
              <a:rPr lang="en-US" sz="1600" dirty="0">
                <a:effectLst/>
                <a:latin typeface="Calibri" panose="020F0502020204030204" pitchFamily="34" charset="0"/>
                <a:ea typeface="Calibri" panose="020F0502020204030204" pitchFamily="34" charset="0"/>
                <a:cs typeface="Times New Roman" panose="02020603050405020304" pitchFamily="18" charset="0"/>
              </a:rPr>
              <a:t>) – too often in society today man doesn’t want to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2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Thes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3:10</a:t>
            </a:r>
            <a:r>
              <a:rPr lang="en-US" sz="1600" dirty="0">
                <a:effectLst/>
                <a:latin typeface="Calibri" panose="020F0502020204030204" pitchFamily="34" charset="0"/>
                <a:ea typeface="Calibri" panose="020F0502020204030204" pitchFamily="34" charset="0"/>
                <a:cs typeface="Times New Roman" panose="02020603050405020304" pitchFamily="18" charset="0"/>
              </a:rPr>
              <a:t> – We must be willing to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Tim. 5:8</a:t>
            </a:r>
            <a:r>
              <a:rPr lang="en-US" sz="1600" dirty="0">
                <a:effectLst/>
                <a:latin typeface="Calibri" panose="020F0502020204030204" pitchFamily="34" charset="0"/>
                <a:ea typeface="Calibri" panose="020F0502020204030204" pitchFamily="34" charset="0"/>
                <a:cs typeface="Times New Roman" panose="02020603050405020304" pitchFamily="18" charset="0"/>
              </a:rPr>
              <a:t> – By our working , we must ensure our family is provided for (NEEDS)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Thes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4:11-12</a:t>
            </a:r>
            <a:r>
              <a:rPr lang="en-US" sz="1600" dirty="0">
                <a:effectLst/>
                <a:latin typeface="Calibri" panose="020F0502020204030204" pitchFamily="34" charset="0"/>
                <a:ea typeface="Calibri" panose="020F0502020204030204" pitchFamily="34" charset="0"/>
                <a:cs typeface="Times New Roman" panose="02020603050405020304" pitchFamily="18" charset="0"/>
              </a:rPr>
              <a:t> – We are to aspire to work with hands to be able to provide and not be dependent on others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5</a:t>
            </a:fld>
            <a:endParaRPr lang="en-US"/>
          </a:p>
        </p:txBody>
      </p:sp>
    </p:spTree>
    <p:extLst>
      <p:ext uri="{BB962C8B-B14F-4D97-AF65-F5344CB8AC3E}">
        <p14:creationId xmlns:p14="http://schemas.microsoft.com/office/powerpoint/2010/main" val="390384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God wants man to have fellowship with Him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3:8</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They heard the sound of God walking in the garden.  Evidently, they knew the sound of Him walking so it was not the first time.  This term walking is the same word for walk as Enoch walked with God (5:22) or Noah (6:9). He had fellowship with the man.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Even after man’s sin and turning back on Him, it was already planned for His desire to be shown in giving his Son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Jn. 3:16; 1 Pet. 1:18-20</a:t>
            </a:r>
            <a:r>
              <a:rPr lang="en-US" sz="1600" dirty="0">
                <a:effectLst/>
                <a:latin typeface="Calibri" panose="020F0502020204030204" pitchFamily="34" charset="0"/>
                <a:ea typeface="Calibri" panose="020F0502020204030204" pitchFamily="34" charset="0"/>
                <a:cs typeface="Times New Roman" panose="02020603050405020304" pitchFamily="18" charset="0"/>
              </a:rPr>
              <a:t>) and for us to be able to be adopted through His plan of salvation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Eph. 1:3-5</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6</a:t>
            </a:fld>
            <a:endParaRPr lang="en-US"/>
          </a:p>
        </p:txBody>
      </p:sp>
    </p:spTree>
    <p:extLst>
      <p:ext uri="{BB962C8B-B14F-4D97-AF65-F5344CB8AC3E}">
        <p14:creationId xmlns:p14="http://schemas.microsoft.com/office/powerpoint/2010/main" val="148904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God wants man to not be alone, have a helper comparable to him,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Gen. 2:18-24</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God made sure Adam would know the value of woman in showing all creation to him and made him realize nothing else on earth could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Then he created woman from Adam, again showing woman’s uniqueness.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God’s first recorded command to man is to procreate and make more image bearers.  God wants to fill the earth with his image bearers so all glorify Him on earth they do in heaven.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7</a:t>
            </a:fld>
            <a:endParaRPr lang="en-US"/>
          </a:p>
        </p:txBody>
      </p:sp>
    </p:spTree>
    <p:extLst>
      <p:ext uri="{BB962C8B-B14F-4D97-AF65-F5344CB8AC3E}">
        <p14:creationId xmlns:p14="http://schemas.microsoft.com/office/powerpoint/2010/main" val="110026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Imitating the image of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We are to be imitators of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Cor. 11:1</a:t>
            </a:r>
            <a:r>
              <a:rPr lang="en-US" sz="1600" dirty="0">
                <a:effectLst/>
                <a:latin typeface="Calibri" panose="020F0502020204030204" pitchFamily="34" charset="0"/>
                <a:ea typeface="Calibri" panose="020F0502020204030204" pitchFamily="34" charset="0"/>
                <a:cs typeface="Times New Roman" panose="02020603050405020304" pitchFamily="18" charset="0"/>
              </a:rPr>
              <a:t> - Paul imitated Christ, and we are to imitate Paul thus imitating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 Pet 2:21</a:t>
            </a:r>
            <a:r>
              <a:rPr lang="en-US" sz="1600" dirty="0">
                <a:effectLst/>
                <a:latin typeface="Calibri" panose="020F0502020204030204" pitchFamily="34" charset="0"/>
                <a:ea typeface="Calibri" panose="020F0502020204030204" pitchFamily="34" charset="0"/>
                <a:cs typeface="Times New Roman" panose="02020603050405020304" pitchFamily="18" charset="0"/>
              </a:rPr>
              <a:t> – Jesus left us an example to follow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8</a:t>
            </a:fld>
            <a:endParaRPr lang="en-US"/>
          </a:p>
        </p:txBody>
      </p:sp>
    </p:spTree>
    <p:extLst>
      <p:ext uri="{BB962C8B-B14F-4D97-AF65-F5344CB8AC3E}">
        <p14:creationId xmlns:p14="http://schemas.microsoft.com/office/powerpoint/2010/main" val="1200262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Christ is light.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Jn 9:5</a:t>
            </a:r>
            <a:r>
              <a:rPr lang="en-US" sz="1600" dirty="0">
                <a:effectLst/>
                <a:latin typeface="Calibri" panose="020F0502020204030204" pitchFamily="34" charset="0"/>
                <a:ea typeface="Calibri" panose="020F0502020204030204" pitchFamily="34" charset="0"/>
                <a:cs typeface="Times New Roman" panose="02020603050405020304" pitchFamily="18" charset="0"/>
              </a:rPr>
              <a:t> – Jesus is the light of the world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Jn 8:12</a:t>
            </a:r>
            <a:r>
              <a:rPr lang="en-US" sz="1600" dirty="0">
                <a:effectLst/>
                <a:latin typeface="Calibri" panose="020F0502020204030204" pitchFamily="34" charset="0"/>
                <a:ea typeface="Calibri" panose="020F0502020204030204" pitchFamily="34" charset="0"/>
                <a:cs typeface="Times New Roman" panose="02020603050405020304" pitchFamily="18" charset="0"/>
              </a:rPr>
              <a:t> – Followers of Him will not walk in darkness but have the light of life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9</a:t>
            </a:fld>
            <a:endParaRPr lang="en-US"/>
          </a:p>
        </p:txBody>
      </p:sp>
    </p:spTree>
    <p:extLst>
      <p:ext uri="{BB962C8B-B14F-4D97-AF65-F5344CB8AC3E}">
        <p14:creationId xmlns:p14="http://schemas.microsoft.com/office/powerpoint/2010/main" val="136031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By us imitating Christ, we are lights in the world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Matt. 5:13-16</a:t>
            </a:r>
            <a:r>
              <a:rPr lang="en-US" sz="1600" dirty="0">
                <a:effectLst/>
                <a:latin typeface="Calibri" panose="020F0502020204030204" pitchFamily="34" charset="0"/>
                <a:ea typeface="Calibri" panose="020F0502020204030204" pitchFamily="34" charset="0"/>
                <a:cs typeface="Times New Roman" panose="02020603050405020304" pitchFamily="18" charset="0"/>
              </a:rPr>
              <a:t> – we are to shine as lights in this world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Phil 2:14-16</a:t>
            </a:r>
            <a:r>
              <a:rPr lang="en-US" sz="1600" dirty="0">
                <a:effectLst/>
                <a:latin typeface="Calibri" panose="020F0502020204030204" pitchFamily="34" charset="0"/>
                <a:ea typeface="Calibri" panose="020F0502020204030204" pitchFamily="34" charset="0"/>
                <a:cs typeface="Times New Roman" panose="02020603050405020304" pitchFamily="18" charset="0"/>
              </a:rPr>
              <a:t> – we are shining in a crooked &amp; perverse generation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10</a:t>
            </a:fld>
            <a:endParaRPr lang="en-US"/>
          </a:p>
        </p:txBody>
      </p:sp>
    </p:spTree>
    <p:extLst>
      <p:ext uri="{BB962C8B-B14F-4D97-AF65-F5344CB8AC3E}">
        <p14:creationId xmlns:p14="http://schemas.microsoft.com/office/powerpoint/2010/main" val="175502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How do we imitate Christ?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U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Love as Christ loved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Eph. 5:1-6:9</a:t>
            </a:r>
            <a:r>
              <a:rPr lang="en-US" sz="1600" dirty="0">
                <a:effectLst/>
                <a:latin typeface="Calibri" panose="020F0502020204030204" pitchFamily="34" charset="0"/>
                <a:ea typeface="Calibri" panose="020F0502020204030204" pitchFamily="34" charset="0"/>
                <a:cs typeface="Times New Roman" panose="02020603050405020304" pitchFamily="18" charset="0"/>
              </a:rPr>
              <a:t> – verses show Christian’s responsibilities to spouse, children, parents, employees, &amp; employers but let’s not gloss over the point of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5:32</a:t>
            </a:r>
            <a:r>
              <a:rPr lang="en-US" sz="1600" dirty="0">
                <a:effectLst/>
                <a:latin typeface="Calibri" panose="020F0502020204030204" pitchFamily="34" charset="0"/>
                <a:ea typeface="Calibri" panose="020F0502020204030204" pitchFamily="34" charset="0"/>
                <a:cs typeface="Times New Roman" panose="02020603050405020304" pitchFamily="18" charset="0"/>
              </a:rPr>
              <a:t> – speaking about Christ and the church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Jn 15:13</a:t>
            </a:r>
            <a:r>
              <a:rPr lang="en-US" sz="1600" dirty="0">
                <a:effectLst/>
                <a:latin typeface="Calibri" panose="020F0502020204030204" pitchFamily="34" charset="0"/>
                <a:ea typeface="Calibri" panose="020F0502020204030204" pitchFamily="34" charset="0"/>
                <a:cs typeface="Times New Roman" panose="02020603050405020304" pitchFamily="18" charset="0"/>
              </a:rPr>
              <a:t> – no greater love the sacrificial love of laying our lives down for our friends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Rom 5:11</a:t>
            </a:r>
            <a:r>
              <a:rPr lang="en-US" sz="1600" dirty="0">
                <a:effectLst/>
                <a:latin typeface="Calibri" panose="020F0502020204030204" pitchFamily="34" charset="0"/>
                <a:ea typeface="Calibri" panose="020F0502020204030204" pitchFamily="34" charset="0"/>
                <a:cs typeface="Times New Roman" panose="02020603050405020304" pitchFamily="18" charset="0"/>
              </a:rPr>
              <a:t> – we have justification with God because Jesus loved us and sacrificed for us while we were enemies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Through His life, death, resurrection and ascension, we now can see His example and have the definition of love as Christ sent HS to inspire apostles – 1 Cor. 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329D4F8-CF75-4720-A44D-2B90F156CCBF}" type="slidenum">
              <a:rPr lang="en-US" smtClean="0"/>
              <a:t>11</a:t>
            </a:fld>
            <a:endParaRPr lang="en-US"/>
          </a:p>
        </p:txBody>
      </p:sp>
    </p:spTree>
    <p:extLst>
      <p:ext uri="{BB962C8B-B14F-4D97-AF65-F5344CB8AC3E}">
        <p14:creationId xmlns:p14="http://schemas.microsoft.com/office/powerpoint/2010/main" val="284399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2028C57-4BBF-4C35-812E-2890E06457AC}"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118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7334C-714A-49D3-8BB7-A0885616A643}"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8C57-4BBF-4C35-812E-2890E06457AC}" type="slidenum">
              <a:rPr lang="en-US" smtClean="0"/>
              <a:t>‹#›</a:t>
            </a:fld>
            <a:endParaRPr lang="en-US"/>
          </a:p>
        </p:txBody>
      </p:sp>
    </p:spTree>
    <p:extLst>
      <p:ext uri="{BB962C8B-B14F-4D97-AF65-F5344CB8AC3E}">
        <p14:creationId xmlns:p14="http://schemas.microsoft.com/office/powerpoint/2010/main" val="364252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26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52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spTree>
    <p:extLst>
      <p:ext uri="{BB962C8B-B14F-4D97-AF65-F5344CB8AC3E}">
        <p14:creationId xmlns:p14="http://schemas.microsoft.com/office/powerpoint/2010/main" val="3608856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206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084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4028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30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chor="b"/>
          <a:lstStyle/>
          <a:p>
            <a:r>
              <a:rPr lang="en-US" dirty="0"/>
              <a:t>Click to edit Master title style</a:t>
            </a:r>
          </a:p>
        </p:txBody>
      </p:sp>
      <p:sp>
        <p:nvSpPr>
          <p:cNvPr id="3" name="Content Placeholder 2"/>
          <p:cNvSpPr>
            <a:spLocks noGrp="1"/>
          </p:cNvSpPr>
          <p:nvPr>
            <p:ph idx="1"/>
          </p:nvPr>
        </p:nvSpPr>
        <p:spPr>
          <a:xfrm>
            <a:off x="1295400" y="2556932"/>
            <a:ext cx="10256821" cy="3691468"/>
          </a:xfrm>
        </p:spPr>
        <p:txBody>
          <a:bodyPr>
            <a:normAutofit/>
          </a:bodyPr>
          <a:lstStyle>
            <a:lvl1pPr>
              <a:defRPr sz="32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spTree>
    <p:extLst>
      <p:ext uri="{BB962C8B-B14F-4D97-AF65-F5344CB8AC3E}">
        <p14:creationId xmlns:p14="http://schemas.microsoft.com/office/powerpoint/2010/main" val="232091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7334C-714A-49D3-8BB7-A0885616A643}" type="datetimeFigureOut">
              <a:rPr lang="en-US" smtClean="0"/>
              <a:t>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28C57-4BBF-4C35-812E-2890E06457AC}"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04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7334C-714A-49D3-8BB7-A0885616A643}"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8C57-4BBF-4C35-812E-2890E06457AC}" type="slidenum">
              <a:rPr lang="en-US" smtClean="0"/>
              <a:t>‹#›</a:t>
            </a:fld>
            <a:endParaRPr lang="en-US"/>
          </a:p>
        </p:txBody>
      </p:sp>
    </p:spTree>
    <p:extLst>
      <p:ext uri="{BB962C8B-B14F-4D97-AF65-F5344CB8AC3E}">
        <p14:creationId xmlns:p14="http://schemas.microsoft.com/office/powerpoint/2010/main" val="355271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F7334C-714A-49D3-8BB7-A0885616A643}" type="datetimeFigureOut">
              <a:rPr lang="en-US" smtClean="0"/>
              <a:t>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28C57-4BBF-4C35-812E-2890E06457AC}"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68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7334C-714A-49D3-8BB7-A0885616A643}" type="datetimeFigureOut">
              <a:rPr lang="en-US" smtClean="0"/>
              <a:t>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28C57-4BBF-4C35-812E-2890E06457AC}"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752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7334C-714A-49D3-8BB7-A0885616A643}" type="datetimeFigureOut">
              <a:rPr lang="en-US" smtClean="0"/>
              <a:t>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28C57-4BBF-4C35-812E-2890E06457AC}" type="slidenum">
              <a:rPr lang="en-US" smtClean="0"/>
              <a:t>‹#›</a:t>
            </a:fld>
            <a:endParaRPr lang="en-US"/>
          </a:p>
        </p:txBody>
      </p:sp>
    </p:spTree>
    <p:extLst>
      <p:ext uri="{BB962C8B-B14F-4D97-AF65-F5344CB8AC3E}">
        <p14:creationId xmlns:p14="http://schemas.microsoft.com/office/powerpoint/2010/main" val="101567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7334C-714A-49D3-8BB7-A0885616A643}"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28C57-4BBF-4C35-812E-2890E06457AC}"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7334C-714A-49D3-8BB7-A0885616A643}" type="datetimeFigureOut">
              <a:rPr lang="en-US" smtClean="0"/>
              <a:t>1/30/2022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2028C57-4BBF-4C35-812E-2890E06457AC}" type="slidenum">
              <a:rPr lang="en-US" smtClean="0"/>
              <a:t>‹#›</a:t>
            </a:fld>
            <a:endParaRPr lang="en-US"/>
          </a:p>
        </p:txBody>
      </p:sp>
    </p:spTree>
    <p:extLst>
      <p:ext uri="{BB962C8B-B14F-4D97-AF65-F5344CB8AC3E}">
        <p14:creationId xmlns:p14="http://schemas.microsoft.com/office/powerpoint/2010/main" val="2194985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HD-PanelContent.png"/>
          <p:cNvPicPr>
            <a:picLocks noChangeAspect="1"/>
          </p:cNvPicPr>
          <p:nvPr/>
        </p:nvPicPr>
        <p:blipFill>
          <a:blip r:embed="rId19">
            <a:grayscl/>
            <a:extLst>
              <a:ext uri="{28A0092B-C50C-407E-A947-70E740481C1C}">
                <a14:useLocalDpi xmlns:a14="http://schemas.microsoft.com/office/drawing/2010/main" val="0"/>
              </a:ext>
            </a:extLst>
          </a:blip>
          <a:stretch>
            <a:fillRect/>
          </a:stretch>
        </p:blipFill>
        <p:spPr>
          <a:xfrm>
            <a:off x="0" y="0"/>
            <a:ext cx="12188825" cy="6856214"/>
          </a:xfrm>
          <a:prstGeom prst="rect">
            <a:avLst/>
          </a:prstGeom>
          <a:solidFill>
            <a:schemeClr val="tx1"/>
          </a:solidFill>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1436986" y="3153832"/>
            <a:ext cx="777240" cy="606425"/>
          </a:xfrm>
          <a:prstGeom prst="rect">
            <a:avLst/>
          </a:prstGeom>
          <a:noFill/>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556932"/>
            <a:ext cx="10301147" cy="369146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F7334C-714A-49D3-8BB7-A0885616A643}" type="datetimeFigureOut">
              <a:rPr lang="en-US" smtClean="0"/>
              <a:t>1/30/2022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028C57-4BBF-4C35-812E-2890E06457AC}" type="slidenum">
              <a:rPr lang="en-US" smtClean="0"/>
              <a:t>‹#›</a:t>
            </a:fld>
            <a:endParaRPr lang="en-US"/>
          </a:p>
        </p:txBody>
      </p:sp>
    </p:spTree>
    <p:extLst>
      <p:ext uri="{BB962C8B-B14F-4D97-AF65-F5344CB8AC3E}">
        <p14:creationId xmlns:p14="http://schemas.microsoft.com/office/powerpoint/2010/main" val="3565543338"/>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 id="2147484654" r:id="rId12"/>
    <p:sldLayoutId id="2147484655" r:id="rId13"/>
    <p:sldLayoutId id="2147484656" r:id="rId14"/>
    <p:sldLayoutId id="2147484657" r:id="rId15"/>
    <p:sldLayoutId id="2147484658" r:id="rId16"/>
    <p:sldLayoutId id="2147484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32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4"/>
        </a:buClr>
        <a:buSzPct val="115000"/>
        <a:buFont typeface="Arial"/>
        <a:buChar char="•"/>
        <a:defRPr sz="28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6"/>
        </a:buClr>
        <a:buSzPct val="115000"/>
        <a:buFont typeface="Arial"/>
        <a:buChar char="•"/>
        <a:defRPr sz="2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1510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sz="3200" dirty="0">
                <a:solidFill>
                  <a:schemeClr val="tx1">
                    <a:lumMod val="40000"/>
                    <a:lumOff val="60000"/>
                  </a:schemeClr>
                </a:solidFill>
              </a:rPr>
              <a:t>We are to be imitators of Christ</a:t>
            </a:r>
          </a:p>
          <a:p>
            <a:r>
              <a:rPr lang="en-US" dirty="0">
                <a:solidFill>
                  <a:schemeClr val="tx1">
                    <a:lumMod val="40000"/>
                    <a:lumOff val="60000"/>
                  </a:schemeClr>
                </a:solidFill>
              </a:rPr>
              <a:t>Christ is light</a:t>
            </a:r>
          </a:p>
          <a:p>
            <a:r>
              <a:rPr lang="en-US" dirty="0"/>
              <a:t>By imitating Christ, we are lights in this world</a:t>
            </a:r>
          </a:p>
          <a:p>
            <a:pPr lvl="1"/>
            <a:r>
              <a:rPr lang="en-US" b="1" dirty="0">
                <a:solidFill>
                  <a:schemeClr val="accent6"/>
                </a:solidFill>
              </a:rPr>
              <a:t>Matt. 5:13-16</a:t>
            </a:r>
          </a:p>
          <a:p>
            <a:pPr lvl="1"/>
            <a:r>
              <a:rPr lang="en-US" b="1" dirty="0">
                <a:solidFill>
                  <a:schemeClr val="accent6"/>
                </a:solidFill>
              </a:rPr>
              <a:t>Phil. 2:14-16</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37499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dirty="0"/>
              <a:t>Love as Christ loved</a:t>
            </a:r>
          </a:p>
          <a:p>
            <a:pPr lvl="1"/>
            <a:r>
              <a:rPr lang="en-US" dirty="0"/>
              <a:t>Eph. 5:1 – 6:9 (</a:t>
            </a:r>
            <a:r>
              <a:rPr lang="en-US" b="1" dirty="0">
                <a:solidFill>
                  <a:schemeClr val="accent6"/>
                </a:solidFill>
              </a:rPr>
              <a:t>5:32</a:t>
            </a:r>
            <a:r>
              <a:rPr lang="en-US" dirty="0"/>
              <a:t>)</a:t>
            </a:r>
          </a:p>
          <a:p>
            <a:pPr lvl="1"/>
            <a:r>
              <a:rPr lang="en-US" b="1" dirty="0">
                <a:solidFill>
                  <a:schemeClr val="accent6"/>
                </a:solidFill>
              </a:rPr>
              <a:t>Jn. 15:13</a:t>
            </a:r>
          </a:p>
          <a:p>
            <a:pPr lvl="1"/>
            <a:r>
              <a:rPr lang="en-US" b="1" dirty="0">
                <a:solidFill>
                  <a:schemeClr val="accent6"/>
                </a:solidFill>
              </a:rPr>
              <a:t>Rom. 5:11</a:t>
            </a:r>
          </a:p>
          <a:p>
            <a:pPr lvl="1"/>
            <a:r>
              <a:rPr lang="en-US" dirty="0"/>
              <a:t>1 Cor. 13</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22960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dirty="0">
                <a:solidFill>
                  <a:schemeClr val="tx1">
                    <a:lumMod val="40000"/>
                    <a:lumOff val="60000"/>
                  </a:schemeClr>
                </a:solidFill>
              </a:rPr>
              <a:t>Love as Christ loved</a:t>
            </a:r>
          </a:p>
          <a:p>
            <a:r>
              <a:rPr lang="en-US" dirty="0"/>
              <a:t>Always look for opportunities to teach</a:t>
            </a:r>
          </a:p>
          <a:p>
            <a:pPr lvl="1"/>
            <a:r>
              <a:rPr lang="en-US" dirty="0"/>
              <a:t>Jn. 4:1-24</a:t>
            </a:r>
          </a:p>
          <a:p>
            <a:pPr lvl="1"/>
            <a:r>
              <a:rPr lang="en-US" b="1" dirty="0">
                <a:solidFill>
                  <a:schemeClr val="accent6"/>
                </a:solidFill>
              </a:rPr>
              <a:t>Matt. 28:18-20</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238728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dirty="0">
                <a:solidFill>
                  <a:schemeClr val="tx1">
                    <a:lumMod val="40000"/>
                    <a:lumOff val="60000"/>
                  </a:schemeClr>
                </a:solidFill>
              </a:rPr>
              <a:t>Love as Christ loved</a:t>
            </a:r>
          </a:p>
          <a:p>
            <a:r>
              <a:rPr lang="en-US" dirty="0">
                <a:solidFill>
                  <a:schemeClr val="tx1">
                    <a:lumMod val="40000"/>
                    <a:lumOff val="60000"/>
                  </a:schemeClr>
                </a:solidFill>
              </a:rPr>
              <a:t>Always look for opportunities to teach</a:t>
            </a:r>
          </a:p>
          <a:p>
            <a:r>
              <a:rPr lang="en-US" dirty="0"/>
              <a:t>Live as Christ lived</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249624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dirty="0"/>
              <a:t>Live as Christ lived</a:t>
            </a:r>
          </a:p>
          <a:p>
            <a:pPr lvl="1"/>
            <a:r>
              <a:rPr lang="en-US" dirty="0"/>
              <a:t>Left heaven</a:t>
            </a:r>
          </a:p>
          <a:p>
            <a:pPr lvl="2"/>
            <a:r>
              <a:rPr lang="en-US" dirty="0"/>
              <a:t>Rev. 21-22:5</a:t>
            </a:r>
          </a:p>
          <a:p>
            <a:pPr lvl="2"/>
            <a:r>
              <a:rPr lang="en-US" b="1" dirty="0">
                <a:solidFill>
                  <a:schemeClr val="accent6"/>
                </a:solidFill>
              </a:rPr>
              <a:t>Jn. 6:38</a:t>
            </a:r>
          </a:p>
          <a:p>
            <a:pPr lvl="2"/>
            <a:r>
              <a:rPr lang="en-US" b="1" dirty="0">
                <a:solidFill>
                  <a:schemeClr val="accent6"/>
                </a:solidFill>
              </a:rPr>
              <a:t>Matt. 26:39</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29939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dirty="0"/>
              <a:t>Live as Christ lived</a:t>
            </a:r>
          </a:p>
          <a:p>
            <a:pPr lvl="1"/>
            <a:r>
              <a:rPr lang="en-US" dirty="0"/>
              <a:t>“Emptied himself”</a:t>
            </a:r>
          </a:p>
          <a:p>
            <a:pPr lvl="2"/>
            <a:r>
              <a:rPr lang="en-US" b="1" dirty="0">
                <a:solidFill>
                  <a:schemeClr val="accent6"/>
                </a:solidFill>
              </a:rPr>
              <a:t>Jn. 1:1-4, 14</a:t>
            </a:r>
          </a:p>
          <a:p>
            <a:pPr lvl="2"/>
            <a:r>
              <a:rPr lang="en-US" b="1" dirty="0">
                <a:solidFill>
                  <a:schemeClr val="accent6"/>
                </a:solidFill>
              </a:rPr>
              <a:t>Phil. 2:5-11</a:t>
            </a:r>
          </a:p>
          <a:p>
            <a:pPr lvl="2"/>
            <a:r>
              <a:rPr lang="en-US" b="1" i="1" dirty="0">
                <a:solidFill>
                  <a:schemeClr val="accent4"/>
                </a:solidFill>
              </a:rPr>
              <a:t>Immanuel, God with Us</a:t>
            </a:r>
          </a:p>
          <a:p>
            <a:pPr lvl="2"/>
            <a:r>
              <a:rPr lang="en-US" b="1" dirty="0">
                <a:solidFill>
                  <a:schemeClr val="accent6"/>
                </a:solidFill>
              </a:rPr>
              <a:t>1 Jn. 1:1-4</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33949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dirty="0"/>
              <a:t>Live as Christ lived</a:t>
            </a:r>
          </a:p>
          <a:p>
            <a:pPr lvl="1"/>
            <a:r>
              <a:rPr lang="en-US" dirty="0"/>
              <a:t>Made Himself poor</a:t>
            </a:r>
          </a:p>
          <a:p>
            <a:pPr lvl="2"/>
            <a:r>
              <a:rPr lang="en-US" b="1" dirty="0">
                <a:solidFill>
                  <a:schemeClr val="accent6"/>
                </a:solidFill>
              </a:rPr>
              <a:t>2 Cor. 8:9</a:t>
            </a:r>
          </a:p>
          <a:p>
            <a:pPr lvl="2"/>
            <a:r>
              <a:rPr lang="en-US" dirty="0"/>
              <a:t>Matt. 19:16-22</a:t>
            </a:r>
          </a:p>
          <a:p>
            <a:pPr lvl="2"/>
            <a:r>
              <a:rPr lang="en-US" b="1" dirty="0">
                <a:solidFill>
                  <a:schemeClr val="accent6"/>
                </a:solidFill>
              </a:rPr>
              <a:t>Pro. 13:7</a:t>
            </a:r>
          </a:p>
          <a:p>
            <a:pPr lvl="2"/>
            <a:r>
              <a:rPr lang="en-US" dirty="0"/>
              <a:t>Balance with: </a:t>
            </a:r>
            <a:r>
              <a:rPr lang="en-US" b="1" dirty="0">
                <a:solidFill>
                  <a:schemeClr val="accent6"/>
                </a:solidFill>
              </a:rPr>
              <a:t>Matt. </a:t>
            </a:r>
            <a:r>
              <a:rPr lang="en-US" b="1">
                <a:solidFill>
                  <a:schemeClr val="accent6"/>
                </a:solidFill>
              </a:rPr>
              <a:t>16:24-27</a:t>
            </a:r>
            <a:r>
              <a:rPr lang="en-US" b="1" dirty="0">
                <a:solidFill>
                  <a:schemeClr val="accent6"/>
                </a:solidFill>
              </a:rPr>
              <a:t>; Rom. 12:1-2; Eccl. 5:18; </a:t>
            </a:r>
            <a:br>
              <a:rPr lang="en-US" b="1" dirty="0">
                <a:solidFill>
                  <a:schemeClr val="accent6"/>
                </a:solidFill>
              </a:rPr>
            </a:br>
            <a:r>
              <a:rPr lang="en-US" dirty="0"/>
              <a:t>				  1 Tim. 5:8; Prov. 31; </a:t>
            </a:r>
            <a:r>
              <a:rPr lang="en-US" b="1" dirty="0">
                <a:solidFill>
                  <a:schemeClr val="accent6"/>
                </a:solidFill>
              </a:rPr>
              <a:t>Eph. 4:28; Gal. 6:10</a:t>
            </a:r>
            <a:r>
              <a:rPr lang="en-US" dirty="0"/>
              <a:t>; Matt. 25:35-40</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126312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Are you what God envisioned?</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dirty="0"/>
              <a:t>Are we shining as lights (</a:t>
            </a:r>
            <a:r>
              <a:rPr lang="en-US" b="1" dirty="0">
                <a:solidFill>
                  <a:schemeClr val="accent6"/>
                </a:solidFill>
              </a:rPr>
              <a:t>Phil. 2:14-16</a:t>
            </a:r>
            <a:r>
              <a:rPr lang="en-US" dirty="0"/>
              <a:t>)?</a:t>
            </a:r>
          </a:p>
          <a:p>
            <a:r>
              <a:rPr lang="en-US" dirty="0"/>
              <a:t>Are we living as sons of light (</a:t>
            </a:r>
            <a:r>
              <a:rPr lang="en-US" b="1" dirty="0">
                <a:solidFill>
                  <a:schemeClr val="accent6"/>
                </a:solidFill>
              </a:rPr>
              <a:t>1 </a:t>
            </a:r>
            <a:r>
              <a:rPr lang="en-US" b="1" dirty="0" err="1">
                <a:solidFill>
                  <a:schemeClr val="accent6"/>
                </a:solidFill>
              </a:rPr>
              <a:t>Thes</a:t>
            </a:r>
            <a:r>
              <a:rPr lang="en-US" b="1" dirty="0">
                <a:solidFill>
                  <a:schemeClr val="accent6"/>
                </a:solidFill>
              </a:rPr>
              <a:t>. 5:1-5</a:t>
            </a:r>
            <a:r>
              <a:rPr lang="en-US" dirty="0"/>
              <a:t>)?</a:t>
            </a:r>
          </a:p>
          <a:p>
            <a:r>
              <a:rPr lang="en-US" dirty="0"/>
              <a:t>Are we shining so others can see the image of the Father (</a:t>
            </a:r>
            <a:r>
              <a:rPr lang="en-US" b="1" dirty="0">
                <a:solidFill>
                  <a:schemeClr val="accent6"/>
                </a:solidFill>
              </a:rPr>
              <a:t>Matt. 5:14-16</a:t>
            </a:r>
            <a:r>
              <a:rPr lang="en-US" dirty="0"/>
              <a:t>)?</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29166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683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4CB1-F120-4F16-B296-CFA80C1469F2}"/>
              </a:ext>
            </a:extLst>
          </p:cNvPr>
          <p:cNvSpPr>
            <a:spLocks noGrp="1"/>
          </p:cNvSpPr>
          <p:nvPr>
            <p:ph type="title"/>
          </p:nvPr>
        </p:nvSpPr>
        <p:spPr/>
        <p:txBody>
          <a:bodyPr>
            <a:normAutofit/>
          </a:bodyPr>
          <a:lstStyle/>
          <a:p>
            <a:r>
              <a:rPr lang="en-US" dirty="0">
                <a:solidFill>
                  <a:schemeClr val="tx1"/>
                </a:solidFill>
              </a:rPr>
              <a:t>Genesis 1:26</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4294967295"/>
          </p:nvPr>
        </p:nvSpPr>
        <p:spPr>
          <a:xfrm>
            <a:off x="1242645" y="2530110"/>
            <a:ext cx="11308862" cy="4892675"/>
          </a:xfrm>
        </p:spPr>
        <p:txBody>
          <a:bodyPr>
            <a:normAutofit/>
          </a:bodyPr>
          <a:lstStyle/>
          <a:p>
            <a:pPr marL="0" indent="0">
              <a:buNone/>
            </a:pPr>
            <a:r>
              <a:rPr lang="en-US" sz="3200" dirty="0">
                <a:solidFill>
                  <a:srgbClr val="585858"/>
                </a:solidFill>
              </a:rPr>
              <a:t>Then God said, </a:t>
            </a:r>
            <a:br>
              <a:rPr lang="en-US" sz="3200" dirty="0">
                <a:solidFill>
                  <a:srgbClr val="585858"/>
                </a:solidFill>
              </a:rPr>
            </a:br>
            <a:r>
              <a:rPr lang="en-US" sz="3200" dirty="0">
                <a:solidFill>
                  <a:srgbClr val="585858"/>
                </a:solidFill>
              </a:rPr>
              <a:t>“Let Us make man </a:t>
            </a:r>
            <a:br>
              <a:rPr lang="en-US" sz="3200" dirty="0">
                <a:solidFill>
                  <a:srgbClr val="585858"/>
                </a:solidFill>
              </a:rPr>
            </a:br>
            <a:r>
              <a:rPr lang="en-US" sz="3200" dirty="0">
                <a:solidFill>
                  <a:srgbClr val="585858"/>
                </a:solidFill>
              </a:rPr>
              <a:t>according to Our likeness;</a:t>
            </a:r>
            <a:br>
              <a:rPr lang="en-US" sz="3200" dirty="0">
                <a:solidFill>
                  <a:srgbClr val="585858"/>
                </a:solidFill>
              </a:rPr>
            </a:br>
            <a:r>
              <a:rPr lang="en-US" sz="3200" dirty="0">
                <a:solidFill>
                  <a:srgbClr val="585858"/>
                </a:solidFill>
              </a:rPr>
              <a:t>let them have dominion over the fish of the sea, </a:t>
            </a:r>
            <a:br>
              <a:rPr lang="en-US" sz="3200" dirty="0">
                <a:solidFill>
                  <a:srgbClr val="585858"/>
                </a:solidFill>
              </a:rPr>
            </a:br>
            <a:r>
              <a:rPr lang="en-US" sz="3200" dirty="0">
                <a:solidFill>
                  <a:srgbClr val="585858"/>
                </a:solidFill>
              </a:rPr>
              <a:t>over the birds of the air, and over the cattle, </a:t>
            </a:r>
            <a:br>
              <a:rPr lang="en-US" sz="3200" dirty="0">
                <a:solidFill>
                  <a:srgbClr val="585858"/>
                </a:solidFill>
              </a:rPr>
            </a:br>
            <a:r>
              <a:rPr lang="en-US" sz="3200" dirty="0">
                <a:solidFill>
                  <a:srgbClr val="585858"/>
                </a:solidFill>
              </a:rPr>
              <a:t>over all the earth and over every creeping thing </a:t>
            </a:r>
            <a:br>
              <a:rPr lang="en-US" sz="3200" dirty="0">
                <a:solidFill>
                  <a:srgbClr val="585858"/>
                </a:solidFill>
              </a:rPr>
            </a:br>
            <a:r>
              <a:rPr lang="en-US" sz="3200" dirty="0">
                <a:solidFill>
                  <a:srgbClr val="585858"/>
                </a:solidFill>
              </a:rPr>
              <a:t>that creeps on the earth.”</a:t>
            </a:r>
          </a:p>
        </p:txBody>
      </p:sp>
      <p:sp>
        <p:nvSpPr>
          <p:cNvPr id="13" name="Content Placeholder 2">
            <a:extLst>
              <a:ext uri="{FF2B5EF4-FFF2-40B4-BE49-F238E27FC236}">
                <a16:creationId xmlns:a16="http://schemas.microsoft.com/office/drawing/2014/main" id="{616A395D-3453-4ED1-A333-AAC7CF409288}"/>
              </a:ext>
            </a:extLst>
          </p:cNvPr>
          <p:cNvSpPr txBox="1">
            <a:spLocks/>
          </p:cNvSpPr>
          <p:nvPr/>
        </p:nvSpPr>
        <p:spPr>
          <a:xfrm>
            <a:off x="4334745" y="3016936"/>
            <a:ext cx="2491996" cy="6400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dirty="0">
                <a:solidFill>
                  <a:srgbClr val="585858"/>
                </a:solidFill>
              </a:rPr>
              <a:t>in Our image</a:t>
            </a:r>
          </a:p>
        </p:txBody>
      </p:sp>
    </p:spTree>
    <p:extLst>
      <p:ext uri="{BB962C8B-B14F-4D97-AF65-F5344CB8AC3E}">
        <p14:creationId xmlns:p14="http://schemas.microsoft.com/office/powerpoint/2010/main" val="4252688151"/>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4CB1-F120-4F16-B296-CFA80C1469F2}"/>
              </a:ext>
            </a:extLst>
          </p:cNvPr>
          <p:cNvSpPr>
            <a:spLocks noGrp="1"/>
          </p:cNvSpPr>
          <p:nvPr>
            <p:ph type="title"/>
          </p:nvPr>
        </p:nvSpPr>
        <p:spPr/>
        <p:txBody>
          <a:bodyPr>
            <a:normAutofit/>
          </a:bodyPr>
          <a:lstStyle/>
          <a:p>
            <a:r>
              <a:rPr lang="en-US" dirty="0">
                <a:solidFill>
                  <a:schemeClr val="tx1"/>
                </a:solidFill>
              </a:rPr>
              <a:t>Genesis 1:26</a:t>
            </a:r>
          </a:p>
        </p:txBody>
      </p:sp>
      <p:sp>
        <p:nvSpPr>
          <p:cNvPr id="3" name="Content Placeholder 2">
            <a:extLst>
              <a:ext uri="{FF2B5EF4-FFF2-40B4-BE49-F238E27FC236}">
                <a16:creationId xmlns:a16="http://schemas.microsoft.com/office/drawing/2014/main" id="{322353CF-168E-47FC-B77E-71BDCB2FDF4B}"/>
              </a:ext>
            </a:extLst>
          </p:cNvPr>
          <p:cNvSpPr>
            <a:spLocks noGrp="1"/>
          </p:cNvSpPr>
          <p:nvPr>
            <p:ph idx="1"/>
          </p:nvPr>
        </p:nvSpPr>
        <p:spPr>
          <a:xfrm>
            <a:off x="1295401" y="2556932"/>
            <a:ext cx="10279184" cy="3671930"/>
          </a:xfrm>
        </p:spPr>
        <p:txBody>
          <a:bodyPr>
            <a:normAutofit/>
          </a:bodyPr>
          <a:lstStyle/>
          <a:p>
            <a:r>
              <a:rPr lang="en-US" sz="3200" dirty="0">
                <a:solidFill>
                  <a:srgbClr val="585858"/>
                </a:solidFill>
              </a:rPr>
              <a:t>“in Our image”</a:t>
            </a:r>
          </a:p>
          <a:p>
            <a:pPr lvl="1"/>
            <a:r>
              <a:rPr lang="en-US" sz="2800" dirty="0">
                <a:solidFill>
                  <a:srgbClr val="585858"/>
                </a:solidFill>
              </a:rPr>
              <a:t>“He’s the spitting image of…”</a:t>
            </a:r>
          </a:p>
          <a:p>
            <a:pPr lvl="1"/>
            <a:r>
              <a:rPr lang="en-US" sz="2800" dirty="0">
                <a:solidFill>
                  <a:srgbClr val="585858"/>
                </a:solidFill>
              </a:rPr>
              <a:t>Who is our Father? Are we His spitting image?</a:t>
            </a:r>
          </a:p>
          <a:p>
            <a:pPr lvl="1"/>
            <a:r>
              <a:rPr lang="en-US" sz="2800" dirty="0">
                <a:solidFill>
                  <a:srgbClr val="585858"/>
                </a:solidFill>
              </a:rPr>
              <a:t>We are to be the image of God or “image bearers” of God</a:t>
            </a:r>
          </a:p>
          <a:p>
            <a:pPr lvl="1"/>
            <a:r>
              <a:rPr lang="en-US" sz="2800" dirty="0">
                <a:solidFill>
                  <a:srgbClr val="585858"/>
                </a:solidFill>
              </a:rPr>
              <a:t> </a:t>
            </a:r>
          </a:p>
        </p:txBody>
      </p:sp>
      <p:sp>
        <p:nvSpPr>
          <p:cNvPr id="4" name="TextBox 3">
            <a:extLst>
              <a:ext uri="{FF2B5EF4-FFF2-40B4-BE49-F238E27FC236}">
                <a16:creationId xmlns:a16="http://schemas.microsoft.com/office/drawing/2014/main" id="{FF1C2614-9F2E-4314-92B0-74D9AFE7EFF5}"/>
              </a:ext>
            </a:extLst>
          </p:cNvPr>
          <p:cNvSpPr txBox="1"/>
          <p:nvPr/>
        </p:nvSpPr>
        <p:spPr>
          <a:xfrm>
            <a:off x="2086280" y="4939658"/>
            <a:ext cx="4438650" cy="523220"/>
          </a:xfrm>
          <a:prstGeom prst="rect">
            <a:avLst/>
          </a:prstGeom>
          <a:noFill/>
        </p:spPr>
        <p:txBody>
          <a:bodyPr wrap="square" rtlCol="0">
            <a:spAutoFit/>
          </a:bodyPr>
          <a:lstStyle/>
          <a:p>
            <a:r>
              <a:rPr lang="en-US" sz="2800" dirty="0">
                <a:solidFill>
                  <a:srgbClr val="585858"/>
                </a:solidFill>
                <a:latin typeface="+mj-lt"/>
              </a:rPr>
              <a:t>I M A G E</a:t>
            </a:r>
          </a:p>
        </p:txBody>
      </p:sp>
      <p:sp>
        <p:nvSpPr>
          <p:cNvPr id="16" name="Content Placeholder 2">
            <a:extLst>
              <a:ext uri="{FF2B5EF4-FFF2-40B4-BE49-F238E27FC236}">
                <a16:creationId xmlns:a16="http://schemas.microsoft.com/office/drawing/2014/main" id="{FC05F855-EEF8-4E58-ACD0-E6AA4B082F97}"/>
              </a:ext>
            </a:extLst>
          </p:cNvPr>
          <p:cNvSpPr txBox="1">
            <a:spLocks/>
          </p:cNvSpPr>
          <p:nvPr/>
        </p:nvSpPr>
        <p:spPr>
          <a:xfrm>
            <a:off x="1748100" y="2556727"/>
            <a:ext cx="3484374" cy="12045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3200" dirty="0">
                <a:solidFill>
                  <a:srgbClr val="585858"/>
                </a:solidFill>
                <a:latin typeface="+mn-lt"/>
              </a:rPr>
              <a:t>in Our image</a:t>
            </a:r>
          </a:p>
        </p:txBody>
      </p:sp>
    </p:spTree>
    <p:extLst>
      <p:ext uri="{BB962C8B-B14F-4D97-AF65-F5344CB8AC3E}">
        <p14:creationId xmlns:p14="http://schemas.microsoft.com/office/powerpoint/2010/main" val="193395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27FAF5B3-4CD4-4393-9D16-41423A54A3C0}"/>
              </a:ext>
            </a:extLst>
          </p:cNvPr>
          <p:cNvSpPr txBox="1"/>
          <p:nvPr/>
        </p:nvSpPr>
        <p:spPr>
          <a:xfrm>
            <a:off x="740740" y="630810"/>
            <a:ext cx="986335" cy="5632311"/>
          </a:xfrm>
          <a:prstGeom prst="rect">
            <a:avLst/>
          </a:prstGeom>
          <a:noFill/>
        </p:spPr>
        <p:txBody>
          <a:bodyPr wrap="square" rtlCol="0">
            <a:spAutoFit/>
          </a:bodyPr>
          <a:lstStyle/>
          <a:p>
            <a:pPr algn="r"/>
            <a:r>
              <a:rPr lang="en-US" sz="7200" dirty="0">
                <a:solidFill>
                  <a:schemeClr val="accent6"/>
                </a:solidFill>
                <a:latin typeface="+mj-lt"/>
              </a:rPr>
              <a:t>I M A G E</a:t>
            </a:r>
          </a:p>
        </p:txBody>
      </p:sp>
      <p:sp>
        <p:nvSpPr>
          <p:cNvPr id="27" name="TextBox 26">
            <a:extLst>
              <a:ext uri="{FF2B5EF4-FFF2-40B4-BE49-F238E27FC236}">
                <a16:creationId xmlns:a16="http://schemas.microsoft.com/office/drawing/2014/main" id="{84E15EDC-98EA-4A57-9A7C-AFA97AB5E9C9}"/>
              </a:ext>
            </a:extLst>
          </p:cNvPr>
          <p:cNvSpPr txBox="1"/>
          <p:nvPr/>
        </p:nvSpPr>
        <p:spPr>
          <a:xfrm>
            <a:off x="1629624" y="623986"/>
            <a:ext cx="6093235" cy="5632311"/>
          </a:xfrm>
          <a:prstGeom prst="rect">
            <a:avLst/>
          </a:prstGeom>
          <a:noFill/>
        </p:spPr>
        <p:txBody>
          <a:bodyPr wrap="square" rtlCol="0">
            <a:spAutoFit/>
          </a:bodyPr>
          <a:lstStyle/>
          <a:p>
            <a:r>
              <a:rPr lang="en-US" sz="7200" i="1" dirty="0" err="1">
                <a:latin typeface="+mj-lt"/>
              </a:rPr>
              <a:t>magine</a:t>
            </a:r>
            <a:endParaRPr lang="en-US" sz="7200" i="1" dirty="0">
              <a:latin typeface="+mj-lt"/>
            </a:endParaRPr>
          </a:p>
          <a:p>
            <a:r>
              <a:rPr lang="en-US" sz="7200" i="1" dirty="0">
                <a:latin typeface="+mj-lt"/>
              </a:rPr>
              <a:t>an</a:t>
            </a:r>
          </a:p>
          <a:p>
            <a:r>
              <a:rPr lang="en-US" sz="7200" i="1" dirty="0">
                <a:latin typeface="+mj-lt"/>
              </a:rPr>
              <a:t>s</a:t>
            </a:r>
          </a:p>
          <a:p>
            <a:r>
              <a:rPr lang="en-US" sz="7200" i="1" dirty="0">
                <a:latin typeface="+mj-lt"/>
              </a:rPr>
              <a:t>od</a:t>
            </a:r>
          </a:p>
          <a:p>
            <a:r>
              <a:rPr lang="en-US" sz="7200" i="1" dirty="0" err="1">
                <a:latin typeface="+mj-lt"/>
              </a:rPr>
              <a:t>nvisioned</a:t>
            </a:r>
            <a:endParaRPr lang="en-US" sz="7200" i="1" dirty="0">
              <a:latin typeface="+mj-lt"/>
            </a:endParaRPr>
          </a:p>
        </p:txBody>
      </p:sp>
      <p:sp>
        <p:nvSpPr>
          <p:cNvPr id="8" name="SermonTitle">
            <a:extLst>
              <a:ext uri="{FF2B5EF4-FFF2-40B4-BE49-F238E27FC236}">
                <a16:creationId xmlns:a16="http://schemas.microsoft.com/office/drawing/2014/main" id="{049E1987-64FC-4FF4-808D-F4517573EEDC}"/>
              </a:ext>
            </a:extLst>
          </p:cNvPr>
          <p:cNvSpPr txBox="1"/>
          <p:nvPr/>
        </p:nvSpPr>
        <p:spPr>
          <a:xfrm>
            <a:off x="-5733349" y="61274"/>
            <a:ext cx="5515429" cy="6247864"/>
          </a:xfrm>
          <a:prstGeom prst="rect">
            <a:avLst/>
          </a:prstGeom>
          <a:noFill/>
        </p:spPr>
        <p:txBody>
          <a:bodyPr wrap="square" rtlCol="0">
            <a:spAutoFit/>
          </a:bodyPr>
          <a:lstStyle/>
          <a:p>
            <a:pPr algn="ctr"/>
            <a:r>
              <a:rPr lang="en-US" sz="8000" dirty="0">
                <a:solidFill>
                  <a:schemeClr val="tx2"/>
                </a:solidFill>
                <a:latin typeface="+mj-lt"/>
              </a:rPr>
              <a:t>Imagine </a:t>
            </a:r>
          </a:p>
          <a:p>
            <a:pPr algn="ctr"/>
            <a:r>
              <a:rPr lang="en-US" sz="8000" dirty="0">
                <a:solidFill>
                  <a:schemeClr val="tx2"/>
                </a:solidFill>
                <a:latin typeface="+mj-lt"/>
              </a:rPr>
              <a:t>Man </a:t>
            </a:r>
          </a:p>
          <a:p>
            <a:pPr algn="ctr"/>
            <a:r>
              <a:rPr lang="en-US" sz="8000" dirty="0">
                <a:solidFill>
                  <a:schemeClr val="tx2"/>
                </a:solidFill>
                <a:latin typeface="+mj-lt"/>
              </a:rPr>
              <a:t>As </a:t>
            </a:r>
          </a:p>
          <a:p>
            <a:pPr algn="ctr"/>
            <a:r>
              <a:rPr lang="en-US" sz="8000" dirty="0">
                <a:solidFill>
                  <a:schemeClr val="tx2"/>
                </a:solidFill>
                <a:latin typeface="+mj-lt"/>
              </a:rPr>
              <a:t>God Envisioned</a:t>
            </a:r>
          </a:p>
        </p:txBody>
      </p:sp>
    </p:spTree>
    <p:extLst>
      <p:ext uri="{BB962C8B-B14F-4D97-AF65-F5344CB8AC3E}">
        <p14:creationId xmlns:p14="http://schemas.microsoft.com/office/powerpoint/2010/main" val="315419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500"/>
                                        <p:tgtEl>
                                          <p:spTgt spid="2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animEffect transition="in" filter="wipe(left)">
                                      <p:cBhvr>
                                        <p:cTn id="11" dur="500"/>
                                        <p:tgtEl>
                                          <p:spTgt spid="2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wipe(left)">
                                      <p:cBhvr>
                                        <p:cTn id="15" dur="500"/>
                                        <p:tgtEl>
                                          <p:spTgt spid="2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animEffect transition="in" filter="wipe(left)">
                                      <p:cBhvr>
                                        <p:cTn id="19" dur="500"/>
                                        <p:tgtEl>
                                          <p:spTgt spid="2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animEffect transition="in" filter="wipe(left)">
                                      <p:cBhvr>
                                        <p:cTn id="23"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solidFill>
                  <a:srgbClr val="585858"/>
                </a:solidFill>
              </a:rPr>
              <a:t>In the Garden</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sz="3200" dirty="0">
                <a:solidFill>
                  <a:srgbClr val="585858"/>
                </a:solidFill>
              </a:rPr>
              <a:t>God wants man to work </a:t>
            </a:r>
            <a:r>
              <a:rPr lang="en-US" sz="3200" dirty="0"/>
              <a:t>(</a:t>
            </a:r>
            <a:r>
              <a:rPr lang="en-US" sz="3200" b="1" dirty="0">
                <a:solidFill>
                  <a:schemeClr val="accent6"/>
                </a:solidFill>
              </a:rPr>
              <a:t>2:15</a:t>
            </a:r>
            <a:r>
              <a:rPr lang="en-US" sz="3200" dirty="0"/>
              <a:t>)</a:t>
            </a:r>
          </a:p>
          <a:p>
            <a:pPr lvl="1"/>
            <a:r>
              <a:rPr lang="en-US" sz="2800" b="1" dirty="0">
                <a:solidFill>
                  <a:schemeClr val="accent6"/>
                </a:solidFill>
              </a:rPr>
              <a:t>2 </a:t>
            </a:r>
            <a:r>
              <a:rPr lang="en-US" sz="2800" b="1" dirty="0" err="1">
                <a:solidFill>
                  <a:schemeClr val="accent6"/>
                </a:solidFill>
              </a:rPr>
              <a:t>Thes</a:t>
            </a:r>
            <a:r>
              <a:rPr lang="en-US" sz="2800" b="1" dirty="0">
                <a:solidFill>
                  <a:schemeClr val="accent6"/>
                </a:solidFill>
              </a:rPr>
              <a:t>. 3:10</a:t>
            </a:r>
          </a:p>
          <a:p>
            <a:pPr lvl="1"/>
            <a:r>
              <a:rPr lang="en-US" sz="2800" b="1" dirty="0">
                <a:solidFill>
                  <a:schemeClr val="accent6"/>
                </a:solidFill>
              </a:rPr>
              <a:t>1 Tim. 5:8</a:t>
            </a:r>
          </a:p>
          <a:p>
            <a:pPr lvl="1"/>
            <a:r>
              <a:rPr lang="en-US" sz="2800" b="1" dirty="0">
                <a:solidFill>
                  <a:schemeClr val="accent6"/>
                </a:solidFill>
              </a:rPr>
              <a:t>1 </a:t>
            </a:r>
            <a:r>
              <a:rPr lang="en-US" sz="2800" b="1" dirty="0" err="1">
                <a:solidFill>
                  <a:schemeClr val="accent6"/>
                </a:solidFill>
              </a:rPr>
              <a:t>Thes</a:t>
            </a:r>
            <a:r>
              <a:rPr lang="en-US" sz="2800" b="1" dirty="0">
                <a:solidFill>
                  <a:schemeClr val="accent6"/>
                </a:solidFill>
              </a:rPr>
              <a:t>. 4:11-12</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150746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2" y="982132"/>
            <a:ext cx="9601196" cy="1303867"/>
          </a:xfrm>
        </p:spPr>
        <p:txBody>
          <a:bodyPr/>
          <a:lstStyle/>
          <a:p>
            <a:r>
              <a:rPr lang="en-US" dirty="0"/>
              <a:t>In the Garden</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400" y="2556932"/>
            <a:ext cx="10256821" cy="3691468"/>
          </a:xfrm>
        </p:spPr>
        <p:txBody>
          <a:bodyPr>
            <a:normAutofit/>
          </a:bodyPr>
          <a:lstStyle/>
          <a:p>
            <a:r>
              <a:rPr lang="en-US" dirty="0">
                <a:solidFill>
                  <a:schemeClr val="tx1">
                    <a:lumMod val="40000"/>
                    <a:lumOff val="60000"/>
                  </a:schemeClr>
                </a:solidFill>
              </a:rPr>
              <a:t>God wants man to work (</a:t>
            </a:r>
            <a:r>
              <a:rPr lang="en-US" b="1" dirty="0">
                <a:solidFill>
                  <a:schemeClr val="tx1">
                    <a:lumMod val="40000"/>
                    <a:lumOff val="60000"/>
                  </a:schemeClr>
                </a:solidFill>
              </a:rPr>
              <a:t>2:15</a:t>
            </a:r>
            <a:r>
              <a:rPr lang="en-US" dirty="0">
                <a:solidFill>
                  <a:schemeClr val="tx1">
                    <a:lumMod val="40000"/>
                    <a:lumOff val="60000"/>
                  </a:schemeClr>
                </a:solidFill>
              </a:rPr>
              <a:t>)</a:t>
            </a:r>
          </a:p>
          <a:p>
            <a:r>
              <a:rPr lang="en-US" dirty="0"/>
              <a:t>God wants man to have fellowship with Him (</a:t>
            </a:r>
            <a:r>
              <a:rPr lang="en-US" b="1" dirty="0">
                <a:solidFill>
                  <a:schemeClr val="accent6"/>
                </a:solidFill>
              </a:rPr>
              <a:t>3:8</a:t>
            </a:r>
            <a:r>
              <a:rPr lang="en-US" dirty="0"/>
              <a:t>)</a:t>
            </a:r>
          </a:p>
          <a:p>
            <a:pPr lvl="1"/>
            <a:r>
              <a:rPr lang="en-US" dirty="0"/>
              <a:t>Gen. 5:22; 6:9</a:t>
            </a:r>
          </a:p>
          <a:p>
            <a:pPr lvl="1"/>
            <a:r>
              <a:rPr lang="en-US" b="1" dirty="0">
                <a:solidFill>
                  <a:schemeClr val="accent6"/>
                </a:solidFill>
              </a:rPr>
              <a:t>Jn. 3:16; 1 Pet. 1:18-20</a:t>
            </a:r>
          </a:p>
          <a:p>
            <a:pPr lvl="1"/>
            <a:r>
              <a:rPr lang="en-US" b="1" dirty="0">
                <a:solidFill>
                  <a:schemeClr val="accent6"/>
                </a:solidFill>
              </a:rPr>
              <a:t>Eph. 1:3-5</a:t>
            </a:r>
          </a:p>
        </p:txBody>
      </p:sp>
      <p:sp>
        <p:nvSpPr>
          <p:cNvPr id="13" name="SermonTitle">
            <a:extLst>
              <a:ext uri="{FF2B5EF4-FFF2-40B4-BE49-F238E27FC236}">
                <a16:creationId xmlns:a16="http://schemas.microsoft.com/office/drawing/2014/main" id="{5013BF06-5B25-4078-ACBF-D62F8539D5D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417701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2" y="982132"/>
            <a:ext cx="9601196" cy="1303867"/>
          </a:xfrm>
        </p:spPr>
        <p:txBody>
          <a:bodyPr/>
          <a:lstStyle/>
          <a:p>
            <a:r>
              <a:rPr lang="en-US" dirty="0"/>
              <a:t>In the Garden</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400" y="2556932"/>
            <a:ext cx="10256821" cy="3691468"/>
          </a:xfrm>
        </p:spPr>
        <p:txBody>
          <a:bodyPr>
            <a:normAutofit/>
          </a:bodyPr>
          <a:lstStyle/>
          <a:p>
            <a:r>
              <a:rPr lang="en-US" dirty="0">
                <a:solidFill>
                  <a:schemeClr val="tx1">
                    <a:lumMod val="40000"/>
                    <a:lumOff val="60000"/>
                  </a:schemeClr>
                </a:solidFill>
              </a:rPr>
              <a:t>God wants man to work (</a:t>
            </a:r>
            <a:r>
              <a:rPr lang="en-US" b="1" dirty="0">
                <a:solidFill>
                  <a:schemeClr val="tx1">
                    <a:lumMod val="40000"/>
                    <a:lumOff val="60000"/>
                  </a:schemeClr>
                </a:solidFill>
              </a:rPr>
              <a:t>2:15</a:t>
            </a:r>
            <a:r>
              <a:rPr lang="en-US" dirty="0">
                <a:solidFill>
                  <a:schemeClr val="tx1">
                    <a:lumMod val="40000"/>
                    <a:lumOff val="60000"/>
                  </a:schemeClr>
                </a:solidFill>
              </a:rPr>
              <a:t>)</a:t>
            </a:r>
          </a:p>
          <a:p>
            <a:r>
              <a:rPr lang="en-US" dirty="0">
                <a:solidFill>
                  <a:schemeClr val="tx1">
                    <a:lumMod val="40000"/>
                    <a:lumOff val="60000"/>
                  </a:schemeClr>
                </a:solidFill>
              </a:rPr>
              <a:t>God wants man to have fellowship with Him (</a:t>
            </a:r>
            <a:r>
              <a:rPr lang="en-US" b="1" dirty="0">
                <a:solidFill>
                  <a:schemeClr val="tx1">
                    <a:lumMod val="40000"/>
                    <a:lumOff val="60000"/>
                  </a:schemeClr>
                </a:solidFill>
              </a:rPr>
              <a:t>3:8</a:t>
            </a:r>
            <a:r>
              <a:rPr lang="en-US" dirty="0">
                <a:solidFill>
                  <a:schemeClr val="tx1">
                    <a:lumMod val="40000"/>
                    <a:lumOff val="60000"/>
                  </a:schemeClr>
                </a:solidFill>
              </a:rPr>
              <a:t>)</a:t>
            </a:r>
          </a:p>
          <a:p>
            <a:r>
              <a:rPr lang="en-US" dirty="0"/>
              <a:t>God doesn’t want man to be alone (</a:t>
            </a:r>
            <a:r>
              <a:rPr lang="en-US" b="1" dirty="0">
                <a:solidFill>
                  <a:schemeClr val="accent6"/>
                </a:solidFill>
              </a:rPr>
              <a:t>2:18-24</a:t>
            </a:r>
            <a:r>
              <a:rPr lang="en-US" dirty="0"/>
              <a:t>)</a:t>
            </a:r>
          </a:p>
        </p:txBody>
      </p:sp>
      <p:sp>
        <p:nvSpPr>
          <p:cNvPr id="11" name="SermonTitle">
            <a:extLst>
              <a:ext uri="{FF2B5EF4-FFF2-40B4-BE49-F238E27FC236}">
                <a16:creationId xmlns:a16="http://schemas.microsoft.com/office/drawing/2014/main" id="{78100AC2-6EB6-4FCB-A84E-4D736FC830C6}"/>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1111741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sz="3200" dirty="0"/>
              <a:t>We are to be imitators of Christ</a:t>
            </a:r>
          </a:p>
          <a:p>
            <a:pPr lvl="1"/>
            <a:r>
              <a:rPr lang="en-US" sz="2800" b="1" dirty="0">
                <a:solidFill>
                  <a:schemeClr val="accent6"/>
                </a:solidFill>
              </a:rPr>
              <a:t>1 Cor. 11:1</a:t>
            </a:r>
          </a:p>
          <a:p>
            <a:pPr lvl="1"/>
            <a:r>
              <a:rPr lang="en-US" b="1" dirty="0">
                <a:solidFill>
                  <a:schemeClr val="accent6"/>
                </a:solidFill>
              </a:rPr>
              <a:t>1 Pet. 2:21</a:t>
            </a:r>
            <a:endParaRPr lang="en-US" sz="2800" b="1" dirty="0">
              <a:solidFill>
                <a:schemeClr val="accent6"/>
              </a:solidFill>
            </a:endParaRP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227466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435D72-7C12-46CA-BA03-E16CA3EE186E}"/>
              </a:ext>
            </a:extLst>
          </p:cNvPr>
          <p:cNvSpPr>
            <a:spLocks noGrp="1"/>
          </p:cNvSpPr>
          <p:nvPr>
            <p:ph type="title"/>
          </p:nvPr>
        </p:nvSpPr>
        <p:spPr>
          <a:xfrm>
            <a:off x="1295400" y="982663"/>
            <a:ext cx="9601200" cy="1303337"/>
          </a:xfrm>
        </p:spPr>
        <p:txBody>
          <a:bodyPr anchor="b"/>
          <a:lstStyle/>
          <a:p>
            <a:r>
              <a:rPr lang="en-US" dirty="0"/>
              <a:t>Imitating the Image of Christ</a:t>
            </a:r>
          </a:p>
        </p:txBody>
      </p:sp>
      <p:sp>
        <p:nvSpPr>
          <p:cNvPr id="3" name="Content Placeholder 2">
            <a:extLst>
              <a:ext uri="{FF2B5EF4-FFF2-40B4-BE49-F238E27FC236}">
                <a16:creationId xmlns:a16="http://schemas.microsoft.com/office/drawing/2014/main" id="{D28A0C26-6511-4669-82B7-3385B00D1EE1}"/>
              </a:ext>
            </a:extLst>
          </p:cNvPr>
          <p:cNvSpPr>
            <a:spLocks noGrp="1"/>
          </p:cNvSpPr>
          <p:nvPr>
            <p:ph idx="1"/>
          </p:nvPr>
        </p:nvSpPr>
        <p:spPr>
          <a:xfrm>
            <a:off x="1295399" y="2557463"/>
            <a:ext cx="10302089" cy="3768486"/>
          </a:xfrm>
        </p:spPr>
        <p:txBody>
          <a:bodyPr>
            <a:normAutofit/>
          </a:bodyPr>
          <a:lstStyle/>
          <a:p>
            <a:r>
              <a:rPr lang="en-US" sz="3200" dirty="0">
                <a:solidFill>
                  <a:schemeClr val="tx1">
                    <a:lumMod val="40000"/>
                    <a:lumOff val="60000"/>
                  </a:schemeClr>
                </a:solidFill>
              </a:rPr>
              <a:t>We are to be imitators of Christ</a:t>
            </a:r>
          </a:p>
          <a:p>
            <a:r>
              <a:rPr lang="en-US" dirty="0"/>
              <a:t>Christ is light</a:t>
            </a:r>
          </a:p>
          <a:p>
            <a:pPr lvl="1"/>
            <a:r>
              <a:rPr lang="en-US" b="1" dirty="0">
                <a:solidFill>
                  <a:schemeClr val="accent6"/>
                </a:solidFill>
              </a:rPr>
              <a:t>Jn. 9:5</a:t>
            </a:r>
          </a:p>
          <a:p>
            <a:pPr lvl="1"/>
            <a:r>
              <a:rPr lang="en-US" b="1" dirty="0">
                <a:solidFill>
                  <a:schemeClr val="accent6"/>
                </a:solidFill>
              </a:rPr>
              <a:t>Jn. 8:12</a:t>
            </a:r>
          </a:p>
        </p:txBody>
      </p:sp>
      <p:sp>
        <p:nvSpPr>
          <p:cNvPr id="10" name="SermonTitle">
            <a:extLst>
              <a:ext uri="{FF2B5EF4-FFF2-40B4-BE49-F238E27FC236}">
                <a16:creationId xmlns:a16="http://schemas.microsoft.com/office/drawing/2014/main" id="{D64252E7-D760-43BC-AB95-805BFA84055F}"/>
              </a:ext>
            </a:extLst>
          </p:cNvPr>
          <p:cNvSpPr txBox="1"/>
          <p:nvPr/>
        </p:nvSpPr>
        <p:spPr>
          <a:xfrm>
            <a:off x="0" y="532051"/>
            <a:ext cx="12192000" cy="1015663"/>
          </a:xfrm>
          <a:prstGeom prst="rect">
            <a:avLst/>
          </a:prstGeom>
          <a:noFill/>
        </p:spPr>
        <p:txBody>
          <a:bodyPr wrap="square" rtlCol="0">
            <a:spAutoFit/>
          </a:bodyPr>
          <a:lstStyle/>
          <a:p>
            <a:pPr algn="ctr"/>
            <a:r>
              <a:rPr lang="en-US" sz="6000" dirty="0">
                <a:latin typeface="+mj-lt"/>
              </a:rPr>
              <a:t>Imagine Man As God Envisioned</a:t>
            </a:r>
          </a:p>
        </p:txBody>
      </p:sp>
    </p:spTree>
    <p:extLst>
      <p:ext uri="{BB962C8B-B14F-4D97-AF65-F5344CB8AC3E}">
        <p14:creationId xmlns:p14="http://schemas.microsoft.com/office/powerpoint/2010/main" val="135755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Young Living One">
      <a:dk1>
        <a:srgbClr val="3A3A3A"/>
      </a:dk1>
      <a:lt1>
        <a:srgbClr val="FDFCF8"/>
      </a:lt1>
      <a:dk2>
        <a:srgbClr val="545454"/>
      </a:dk2>
      <a:lt2>
        <a:srgbClr val="F5F6F1"/>
      </a:lt2>
      <a:accent1>
        <a:srgbClr val="8C6E43"/>
      </a:accent1>
      <a:accent2>
        <a:srgbClr val="BCA279"/>
      </a:accent2>
      <a:accent3>
        <a:srgbClr val="95A3AE"/>
      </a:accent3>
      <a:accent4>
        <a:srgbClr val="8C6D96"/>
      </a:accent4>
      <a:accent5>
        <a:srgbClr val="E7D5D5"/>
      </a:accent5>
      <a:accent6>
        <a:srgbClr val="924938"/>
      </a:accent6>
      <a:hlink>
        <a:srgbClr val="8F6C96"/>
      </a:hlink>
      <a:folHlink>
        <a:srgbClr val="924938"/>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TotalTime>
  <Words>2086</Words>
  <Application>Microsoft Office PowerPoint</Application>
  <PresentationFormat>Widescreen</PresentationFormat>
  <Paragraphs>190</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Cambria</vt:lpstr>
      <vt:lpstr>Wingdings 3</vt:lpstr>
      <vt:lpstr>Arial</vt:lpstr>
      <vt:lpstr>Organic</vt:lpstr>
      <vt:lpstr>PowerPoint Presentation</vt:lpstr>
      <vt:lpstr>Genesis 1:26</vt:lpstr>
      <vt:lpstr>Genesis 1:26</vt:lpstr>
      <vt:lpstr>PowerPoint Presentation</vt:lpstr>
      <vt:lpstr>In the Garden</vt:lpstr>
      <vt:lpstr>In the Garden</vt:lpstr>
      <vt:lpstr>In the Garden</vt:lpstr>
      <vt:lpstr>Imitating the Image of Christ</vt:lpstr>
      <vt:lpstr>Imitating the Image of Christ</vt:lpstr>
      <vt:lpstr>Imitating the Image of Christ</vt:lpstr>
      <vt:lpstr>Imitating the Image of Christ</vt:lpstr>
      <vt:lpstr>Imitating the Image of Christ</vt:lpstr>
      <vt:lpstr>Imitating the Image of Christ</vt:lpstr>
      <vt:lpstr>Imitating the Image of Christ</vt:lpstr>
      <vt:lpstr>Imitating the Image of Christ</vt:lpstr>
      <vt:lpstr>Imitating the Image of Christ</vt:lpstr>
      <vt:lpstr>Are you what God envisioned?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1:26</dc:title>
  <dc:creator>Kevin Stilts</dc:creator>
  <cp:lastModifiedBy>College View church of Christ</cp:lastModifiedBy>
  <cp:revision>4</cp:revision>
  <dcterms:created xsi:type="dcterms:W3CDTF">2022-01-22T03:24:43Z</dcterms:created>
  <dcterms:modified xsi:type="dcterms:W3CDTF">2022-01-30T14:18:59Z</dcterms:modified>
</cp:coreProperties>
</file>