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2"/>
  </p:notesMasterIdLst>
  <p:sldIdLst>
    <p:sldId id="282" r:id="rId5"/>
    <p:sldId id="261" r:id="rId6"/>
    <p:sldId id="284" r:id="rId7"/>
    <p:sldId id="262" r:id="rId8"/>
    <p:sldId id="285" r:id="rId9"/>
    <p:sldId id="283" r:id="rId10"/>
    <p:sldId id="264" r:id="rId11"/>
    <p:sldId id="265" r:id="rId12"/>
    <p:sldId id="269" r:id="rId13"/>
    <p:sldId id="266" r:id="rId14"/>
    <p:sldId id="270" r:id="rId15"/>
    <p:sldId id="267" r:id="rId16"/>
    <p:sldId id="271" r:id="rId17"/>
    <p:sldId id="274" r:id="rId18"/>
    <p:sldId id="268" r:id="rId19"/>
    <p:sldId id="273" r:id="rId20"/>
    <p:sldId id="272" r:id="rId21"/>
    <p:sldId id="275" r:id="rId22"/>
    <p:sldId id="276" r:id="rId23"/>
    <p:sldId id="277" r:id="rId24"/>
    <p:sldId id="278" r:id="rId25"/>
    <p:sldId id="288" r:id="rId26"/>
    <p:sldId id="287" r:id="rId27"/>
    <p:sldId id="286" r:id="rId28"/>
    <p:sldId id="279" r:id="rId29"/>
    <p:sldId id="280" r:id="rId30"/>
    <p:sldId id="28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47" d="100"/>
          <a:sy n="47" d="100"/>
        </p:scale>
        <p:origin x="53" y="8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Clark" userId="c60ea259d2e9f9db" providerId="LiveId" clId="{88DFAA02-8AF0-4BFC-A661-3436F2907EAB}"/>
    <pc:docChg chg="custSel addSld modSld">
      <pc:chgData name="Adam Clark" userId="c60ea259d2e9f9db" providerId="LiveId" clId="{88DFAA02-8AF0-4BFC-A661-3436F2907EAB}" dt="2022-01-16T07:29:20.326" v="161" actId="20577"/>
      <pc:docMkLst>
        <pc:docMk/>
      </pc:docMkLst>
      <pc:sldChg chg="modSp mod">
        <pc:chgData name="Adam Clark" userId="c60ea259d2e9f9db" providerId="LiveId" clId="{88DFAA02-8AF0-4BFC-A661-3436F2907EAB}" dt="2022-01-16T07:27:58.578" v="136" actId="20577"/>
        <pc:sldMkLst>
          <pc:docMk/>
          <pc:sldMk cId="4066043950" sldId="268"/>
        </pc:sldMkLst>
        <pc:spChg chg="mod">
          <ac:chgData name="Adam Clark" userId="c60ea259d2e9f9db" providerId="LiveId" clId="{88DFAA02-8AF0-4BFC-A661-3436F2907EAB}" dt="2022-01-16T07:27:58.578" v="136" actId="20577"/>
          <ac:spMkLst>
            <pc:docMk/>
            <pc:sldMk cId="4066043950" sldId="268"/>
            <ac:spMk id="2" creationId="{0A6BCF94-F108-4D92-8C4F-CD9273947A31}"/>
          </ac:spMkLst>
        </pc:spChg>
      </pc:sldChg>
      <pc:sldChg chg="modSp mod">
        <pc:chgData name="Adam Clark" userId="c60ea259d2e9f9db" providerId="LiveId" clId="{88DFAA02-8AF0-4BFC-A661-3436F2907EAB}" dt="2022-01-16T07:19:54.463" v="13" actId="20577"/>
        <pc:sldMkLst>
          <pc:docMk/>
          <pc:sldMk cId="2011919822" sldId="271"/>
        </pc:sldMkLst>
        <pc:spChg chg="mod">
          <ac:chgData name="Adam Clark" userId="c60ea259d2e9f9db" providerId="LiveId" clId="{88DFAA02-8AF0-4BFC-A661-3436F2907EAB}" dt="2022-01-16T07:19:54.463" v="13" actId="20577"/>
          <ac:spMkLst>
            <pc:docMk/>
            <pc:sldMk cId="2011919822" sldId="271"/>
            <ac:spMk id="2" creationId="{0A6BCF94-F108-4D92-8C4F-CD9273947A31}"/>
          </ac:spMkLst>
        </pc:spChg>
      </pc:sldChg>
      <pc:sldChg chg="modSp mod">
        <pc:chgData name="Adam Clark" userId="c60ea259d2e9f9db" providerId="LiveId" clId="{88DFAA02-8AF0-4BFC-A661-3436F2907EAB}" dt="2022-01-16T07:27:37.238" v="96" actId="20577"/>
        <pc:sldMkLst>
          <pc:docMk/>
          <pc:sldMk cId="2062670979" sldId="272"/>
        </pc:sldMkLst>
        <pc:spChg chg="mod">
          <ac:chgData name="Adam Clark" userId="c60ea259d2e9f9db" providerId="LiveId" clId="{88DFAA02-8AF0-4BFC-A661-3436F2907EAB}" dt="2022-01-16T07:27:37.238" v="96" actId="20577"/>
          <ac:spMkLst>
            <pc:docMk/>
            <pc:sldMk cId="2062670979" sldId="272"/>
            <ac:spMk id="2" creationId="{0A6BCF94-F108-4D92-8C4F-CD9273947A31}"/>
          </ac:spMkLst>
        </pc:spChg>
      </pc:sldChg>
      <pc:sldChg chg="modSp mod">
        <pc:chgData name="Adam Clark" userId="c60ea259d2e9f9db" providerId="LiveId" clId="{88DFAA02-8AF0-4BFC-A661-3436F2907EAB}" dt="2022-01-16T07:27:49.476" v="115" actId="20577"/>
        <pc:sldMkLst>
          <pc:docMk/>
          <pc:sldMk cId="1577322253" sldId="273"/>
        </pc:sldMkLst>
        <pc:spChg chg="mod">
          <ac:chgData name="Adam Clark" userId="c60ea259d2e9f9db" providerId="LiveId" clId="{88DFAA02-8AF0-4BFC-A661-3436F2907EAB}" dt="2022-01-16T07:27:49.476" v="115" actId="20577"/>
          <ac:spMkLst>
            <pc:docMk/>
            <pc:sldMk cId="1577322253" sldId="273"/>
            <ac:spMk id="2" creationId="{0A6BCF94-F108-4D92-8C4F-CD9273947A31}"/>
          </ac:spMkLst>
        </pc:spChg>
      </pc:sldChg>
      <pc:sldChg chg="modSp mod">
        <pc:chgData name="Adam Clark" userId="c60ea259d2e9f9db" providerId="LiveId" clId="{88DFAA02-8AF0-4BFC-A661-3436F2907EAB}" dt="2022-01-16T07:28:07.778" v="155" actId="20577"/>
        <pc:sldMkLst>
          <pc:docMk/>
          <pc:sldMk cId="3909743214" sldId="274"/>
        </pc:sldMkLst>
        <pc:spChg chg="mod">
          <ac:chgData name="Adam Clark" userId="c60ea259d2e9f9db" providerId="LiveId" clId="{88DFAA02-8AF0-4BFC-A661-3436F2907EAB}" dt="2022-01-16T07:28:07.778" v="155" actId="20577"/>
          <ac:spMkLst>
            <pc:docMk/>
            <pc:sldMk cId="3909743214" sldId="274"/>
            <ac:spMk id="2" creationId="{0A6BCF94-F108-4D92-8C4F-CD9273947A31}"/>
          </ac:spMkLst>
        </pc:spChg>
      </pc:sldChg>
      <pc:sldChg chg="modSp mod">
        <pc:chgData name="Adam Clark" userId="c60ea259d2e9f9db" providerId="LiveId" clId="{88DFAA02-8AF0-4BFC-A661-3436F2907EAB}" dt="2022-01-16T07:24:59.414" v="27" actId="20577"/>
        <pc:sldMkLst>
          <pc:docMk/>
          <pc:sldMk cId="3358257399" sldId="275"/>
        </pc:sldMkLst>
        <pc:spChg chg="mod">
          <ac:chgData name="Adam Clark" userId="c60ea259d2e9f9db" providerId="LiveId" clId="{88DFAA02-8AF0-4BFC-A661-3436F2907EAB}" dt="2022-01-16T07:24:59.414" v="27" actId="20577"/>
          <ac:spMkLst>
            <pc:docMk/>
            <pc:sldMk cId="3358257399" sldId="275"/>
            <ac:spMk id="2" creationId="{0A6BCF94-F108-4D92-8C4F-CD9273947A31}"/>
          </ac:spMkLst>
        </pc:spChg>
      </pc:sldChg>
      <pc:sldChg chg="modSp mod">
        <pc:chgData name="Adam Clark" userId="c60ea259d2e9f9db" providerId="LiveId" clId="{88DFAA02-8AF0-4BFC-A661-3436F2907EAB}" dt="2022-01-16T07:26:07.127" v="42" actId="20577"/>
        <pc:sldMkLst>
          <pc:docMk/>
          <pc:sldMk cId="1128113741" sldId="276"/>
        </pc:sldMkLst>
        <pc:spChg chg="mod">
          <ac:chgData name="Adam Clark" userId="c60ea259d2e9f9db" providerId="LiveId" clId="{88DFAA02-8AF0-4BFC-A661-3436F2907EAB}" dt="2022-01-16T07:26:07.127" v="42" actId="20577"/>
          <ac:spMkLst>
            <pc:docMk/>
            <pc:sldMk cId="1128113741" sldId="276"/>
            <ac:spMk id="2" creationId="{0A6BCF94-F108-4D92-8C4F-CD9273947A31}"/>
          </ac:spMkLst>
        </pc:spChg>
      </pc:sldChg>
      <pc:sldChg chg="modSp mod">
        <pc:chgData name="Adam Clark" userId="c60ea259d2e9f9db" providerId="LiveId" clId="{88DFAA02-8AF0-4BFC-A661-3436F2907EAB}" dt="2022-01-16T07:27:01.239" v="58" actId="20577"/>
        <pc:sldMkLst>
          <pc:docMk/>
          <pc:sldMk cId="4190494300" sldId="277"/>
        </pc:sldMkLst>
        <pc:spChg chg="mod">
          <ac:chgData name="Adam Clark" userId="c60ea259d2e9f9db" providerId="LiveId" clId="{88DFAA02-8AF0-4BFC-A661-3436F2907EAB}" dt="2022-01-16T07:27:01.239" v="58" actId="20577"/>
          <ac:spMkLst>
            <pc:docMk/>
            <pc:sldMk cId="4190494300" sldId="277"/>
            <ac:spMk id="2" creationId="{0A6BCF94-F108-4D92-8C4F-CD9273947A31}"/>
          </ac:spMkLst>
        </pc:spChg>
      </pc:sldChg>
      <pc:sldChg chg="modSp mod">
        <pc:chgData name="Adam Clark" userId="c60ea259d2e9f9db" providerId="LiveId" clId="{88DFAA02-8AF0-4BFC-A661-3436F2907EAB}" dt="2022-01-16T07:29:06.634" v="159" actId="20577"/>
        <pc:sldMkLst>
          <pc:docMk/>
          <pc:sldMk cId="3234604025" sldId="278"/>
        </pc:sldMkLst>
        <pc:spChg chg="mod">
          <ac:chgData name="Adam Clark" userId="c60ea259d2e9f9db" providerId="LiveId" clId="{88DFAA02-8AF0-4BFC-A661-3436F2907EAB}" dt="2022-01-16T07:27:11.877" v="77" actId="20577"/>
          <ac:spMkLst>
            <pc:docMk/>
            <pc:sldMk cId="3234604025" sldId="278"/>
            <ac:spMk id="2" creationId="{0A6BCF94-F108-4D92-8C4F-CD9273947A31}"/>
          </ac:spMkLst>
        </pc:spChg>
        <pc:spChg chg="mod">
          <ac:chgData name="Adam Clark" userId="c60ea259d2e9f9db" providerId="LiveId" clId="{88DFAA02-8AF0-4BFC-A661-3436F2907EAB}" dt="2022-01-16T07:29:06.634" v="159" actId="20577"/>
          <ac:spMkLst>
            <pc:docMk/>
            <pc:sldMk cId="3234604025" sldId="278"/>
            <ac:spMk id="5" creationId="{316EE2DA-16DF-4371-BEF6-ADF3746B949A}"/>
          </ac:spMkLst>
        </pc:spChg>
      </pc:sldChg>
      <pc:sldChg chg="add">
        <pc:chgData name="Adam Clark" userId="c60ea259d2e9f9db" providerId="LiveId" clId="{88DFAA02-8AF0-4BFC-A661-3436F2907EAB}" dt="2022-01-16T07:28:50.491" v="156" actId="2890"/>
        <pc:sldMkLst>
          <pc:docMk/>
          <pc:sldMk cId="649761219" sldId="286"/>
        </pc:sldMkLst>
      </pc:sldChg>
      <pc:sldChg chg="modSp add mod">
        <pc:chgData name="Adam Clark" userId="c60ea259d2e9f9db" providerId="LiveId" clId="{88DFAA02-8AF0-4BFC-A661-3436F2907EAB}" dt="2022-01-16T07:29:20.326" v="161" actId="20577"/>
        <pc:sldMkLst>
          <pc:docMk/>
          <pc:sldMk cId="3455116135" sldId="287"/>
        </pc:sldMkLst>
        <pc:spChg chg="mod">
          <ac:chgData name="Adam Clark" userId="c60ea259d2e9f9db" providerId="LiveId" clId="{88DFAA02-8AF0-4BFC-A661-3436F2907EAB}" dt="2022-01-16T07:29:20.326" v="161" actId="20577"/>
          <ac:spMkLst>
            <pc:docMk/>
            <pc:sldMk cId="3455116135" sldId="287"/>
            <ac:spMk id="5" creationId="{316EE2DA-16DF-4371-BEF6-ADF3746B949A}"/>
          </ac:spMkLst>
        </pc:spChg>
      </pc:sldChg>
      <pc:sldChg chg="modSp add mod">
        <pc:chgData name="Adam Clark" userId="c60ea259d2e9f9db" providerId="LiveId" clId="{88DFAA02-8AF0-4BFC-A661-3436F2907EAB}" dt="2022-01-16T07:29:14.530" v="160" actId="20577"/>
        <pc:sldMkLst>
          <pc:docMk/>
          <pc:sldMk cId="2965222862" sldId="288"/>
        </pc:sldMkLst>
        <pc:spChg chg="mod">
          <ac:chgData name="Adam Clark" userId="c60ea259d2e9f9db" providerId="LiveId" clId="{88DFAA02-8AF0-4BFC-A661-3436F2907EAB}" dt="2022-01-16T07:29:14.530" v="160" actId="20577"/>
          <ac:spMkLst>
            <pc:docMk/>
            <pc:sldMk cId="2965222862" sldId="288"/>
            <ac:spMk id="5" creationId="{316EE2DA-16DF-4371-BEF6-ADF3746B949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5990-A4A1-4DDE-AA8D-73E60A452DD0}" type="datetimeFigureOut">
              <a:rPr lang="en-US" smtClean="0"/>
              <a:t>1/16/2022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5CD8D-B1D9-4658-A4F0-38CA8D83ED5D}" type="slidenum">
              <a:rPr lang="en-US" smtClean="0"/>
              <a:t>‹#›</a:t>
            </a:fld>
            <a:endParaRPr lang="en-US" dirty="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808C238F-B856-42A4-BC32-194DCC130D5F}" type="datetime1">
              <a:rPr lang="en-US" smtClean="0"/>
              <a:t>1/16/2022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872680-3826-48D8-A0B9-F293E3A564DD}" type="datetime1">
              <a:rPr lang="en-US" smtClean="0"/>
              <a:t>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C0F02A-B435-4587-AE10-6A02865845FD}" type="datetime1">
              <a:rPr lang="en-US" smtClean="0"/>
              <a:t>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DF27A1-9C29-4918-BA16-87149545F673}" type="datetime1">
              <a:rPr lang="en-US" smtClean="0"/>
              <a:t>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EEE601-4D27-49FF-B099-2799466F7EDA}" type="datetime1">
              <a:rPr lang="en-US" smtClean="0"/>
              <a:t>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4E52469-603F-4B0F-8F23-6B2B143D5424}" type="datetime1">
              <a:rPr lang="en-US" smtClean="0"/>
              <a:t>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7781E0-05FC-475E-A14D-85EF9B55E67B}" type="datetime1">
              <a:rPr lang="en-US" smtClean="0"/>
              <a:t>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D02C8-8352-4A2E-A3CD-139A8583C932}" type="datetime1">
              <a:rPr lang="en-US" smtClean="0"/>
              <a:t>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80581-4B77-41E9-BE55-C3C9C3900A2A}" type="datetime1">
              <a:rPr lang="en-US" smtClean="0"/>
              <a:t>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C1CB5-A088-4DB4-8A5C-B084F9B2B528}" type="datetime1">
              <a:rPr lang="en-US" smtClean="0"/>
              <a:t>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3C1328-ADC8-435B-8F5C-D339CD9DD487}" type="datetime1">
              <a:rPr lang="en-US" smtClean="0"/>
              <a:t>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256410-64C5-4311-8359-FDA6B61ABBAE}" type="datetime1">
              <a:rPr lang="en-US" smtClean="0"/>
              <a:t>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8B01E-6E1B-4AFC-A690-27C447C9486E}" type="datetime1">
              <a:rPr lang="en-US" smtClean="0"/>
              <a:t>1/16/2022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52F3D2-503A-4E49-99AD-125A054E178F}" type="datetime1">
              <a:rPr lang="en-US" smtClean="0"/>
              <a:t>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66207-223C-48E4-AE22-548ABC801447}" type="datetime1">
              <a:rPr lang="en-US" smtClean="0"/>
              <a:t>1/16/2022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941151-B38C-4230-91F0-8A3BB69A056C}" type="datetime1">
              <a:rPr lang="en-US" smtClean="0"/>
              <a:t>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F6EA29-EE45-46F5-8084-6929433FA14E}" type="datetime1">
              <a:rPr lang="en-US" smtClean="0"/>
              <a:t>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67B94D-50C4-4558-AAA1-857DDB1A21EF}" type="datetime1">
              <a:rPr lang="en-US" smtClean="0"/>
              <a:t>1/16/2022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558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Self-Control</a:t>
            </a:r>
          </a:p>
        </p:txBody>
      </p:sp>
      <p:sp>
        <p:nvSpPr>
          <p:cNvPr id="5" name="TextBox 4">
            <a:extLst>
              <a:ext uri="{FF2B5EF4-FFF2-40B4-BE49-F238E27FC236}">
                <a16:creationId xmlns:a16="http://schemas.microsoft.com/office/drawing/2014/main" id="{316EE2DA-16DF-4371-BEF6-ADF3746B949A}"/>
              </a:ext>
            </a:extLst>
          </p:cNvPr>
          <p:cNvSpPr txBox="1"/>
          <p:nvPr/>
        </p:nvSpPr>
        <p:spPr>
          <a:xfrm>
            <a:off x="1143001" y="2099733"/>
            <a:ext cx="9905998" cy="1815882"/>
          </a:xfrm>
          <a:prstGeom prst="rect">
            <a:avLst/>
          </a:prstGeom>
          <a:noFill/>
        </p:spPr>
        <p:txBody>
          <a:bodyPr wrap="square" rtlCol="0">
            <a:spAutoFit/>
          </a:bodyPr>
          <a:lstStyle/>
          <a:p>
            <a:r>
              <a:rPr lang="en-US" sz="2800" dirty="0"/>
              <a:t>Gossip</a:t>
            </a:r>
          </a:p>
          <a:p>
            <a:r>
              <a:rPr lang="en-US" sz="2800" dirty="0"/>
              <a:t>Proverbs 11:13 </a:t>
            </a:r>
          </a:p>
          <a:p>
            <a:r>
              <a:rPr lang="en-US" sz="2800" dirty="0"/>
              <a:t>A </a:t>
            </a:r>
            <a:r>
              <a:rPr lang="en-US" sz="2800" dirty="0">
                <a:solidFill>
                  <a:srgbClr val="FF0000"/>
                </a:solidFill>
              </a:rPr>
              <a:t>talebearer (gossip) </a:t>
            </a:r>
            <a:r>
              <a:rPr lang="en-US" sz="2800" dirty="0"/>
              <a:t>reveals secrets, But he who is of a faithful spirit conceals a matter.</a:t>
            </a:r>
          </a:p>
        </p:txBody>
      </p:sp>
    </p:spTree>
    <p:extLst>
      <p:ext uri="{BB962C8B-B14F-4D97-AF65-F5344CB8AC3E}">
        <p14:creationId xmlns:p14="http://schemas.microsoft.com/office/powerpoint/2010/main" val="3368316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Self-Control</a:t>
            </a:r>
          </a:p>
        </p:txBody>
      </p:sp>
      <p:sp>
        <p:nvSpPr>
          <p:cNvPr id="5" name="TextBox 4">
            <a:extLst>
              <a:ext uri="{FF2B5EF4-FFF2-40B4-BE49-F238E27FC236}">
                <a16:creationId xmlns:a16="http://schemas.microsoft.com/office/drawing/2014/main" id="{316EE2DA-16DF-4371-BEF6-ADF3746B949A}"/>
              </a:ext>
            </a:extLst>
          </p:cNvPr>
          <p:cNvSpPr txBox="1"/>
          <p:nvPr/>
        </p:nvSpPr>
        <p:spPr>
          <a:xfrm>
            <a:off x="1143001" y="2099733"/>
            <a:ext cx="9905998" cy="3539430"/>
          </a:xfrm>
          <a:prstGeom prst="rect">
            <a:avLst/>
          </a:prstGeom>
          <a:noFill/>
        </p:spPr>
        <p:txBody>
          <a:bodyPr wrap="square" rtlCol="0">
            <a:spAutoFit/>
          </a:bodyPr>
          <a:lstStyle/>
          <a:p>
            <a:r>
              <a:rPr lang="en-US" sz="2800" dirty="0"/>
              <a:t>Gossip</a:t>
            </a:r>
          </a:p>
          <a:p>
            <a:r>
              <a:rPr lang="en-US" sz="2800" dirty="0"/>
              <a:t>Proverbs 11:13 </a:t>
            </a:r>
          </a:p>
          <a:p>
            <a:r>
              <a:rPr lang="en-US" sz="2800" dirty="0"/>
              <a:t>A </a:t>
            </a:r>
            <a:r>
              <a:rPr lang="en-US" sz="2800" dirty="0">
                <a:solidFill>
                  <a:srgbClr val="FF0000"/>
                </a:solidFill>
              </a:rPr>
              <a:t>talebearer (gossip) </a:t>
            </a:r>
            <a:r>
              <a:rPr lang="en-US" sz="2800" dirty="0"/>
              <a:t>reveals secrets, But he who is of a faithful spirit conceals a matter.</a:t>
            </a:r>
          </a:p>
          <a:p>
            <a:endParaRPr lang="en-US" sz="2800" dirty="0"/>
          </a:p>
          <a:p>
            <a:r>
              <a:rPr lang="en-US" sz="2800" dirty="0"/>
              <a:t>Proverbs 16:28 </a:t>
            </a:r>
          </a:p>
          <a:p>
            <a:r>
              <a:rPr lang="en-US" sz="2800" dirty="0"/>
              <a:t>A perverse man sows strife, And a </a:t>
            </a:r>
            <a:r>
              <a:rPr lang="en-US" sz="2800" dirty="0">
                <a:solidFill>
                  <a:srgbClr val="FF0000"/>
                </a:solidFill>
              </a:rPr>
              <a:t>whisperer</a:t>
            </a:r>
            <a:r>
              <a:rPr lang="en-US" sz="2800" dirty="0"/>
              <a:t> separates the best of friends.</a:t>
            </a:r>
          </a:p>
        </p:txBody>
      </p:sp>
    </p:spTree>
    <p:extLst>
      <p:ext uri="{BB962C8B-B14F-4D97-AF65-F5344CB8AC3E}">
        <p14:creationId xmlns:p14="http://schemas.microsoft.com/office/powerpoint/2010/main" val="1187129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Self-Control</a:t>
            </a:r>
          </a:p>
        </p:txBody>
      </p:sp>
      <p:sp>
        <p:nvSpPr>
          <p:cNvPr id="5" name="TextBox 4">
            <a:extLst>
              <a:ext uri="{FF2B5EF4-FFF2-40B4-BE49-F238E27FC236}">
                <a16:creationId xmlns:a16="http://schemas.microsoft.com/office/drawing/2014/main" id="{316EE2DA-16DF-4371-BEF6-ADF3746B949A}"/>
              </a:ext>
            </a:extLst>
          </p:cNvPr>
          <p:cNvSpPr txBox="1"/>
          <p:nvPr/>
        </p:nvSpPr>
        <p:spPr>
          <a:xfrm>
            <a:off x="1143001" y="2099733"/>
            <a:ext cx="9905998" cy="2677656"/>
          </a:xfrm>
          <a:prstGeom prst="rect">
            <a:avLst/>
          </a:prstGeom>
          <a:noFill/>
        </p:spPr>
        <p:txBody>
          <a:bodyPr wrap="square" rtlCol="0">
            <a:spAutoFit/>
          </a:bodyPr>
          <a:lstStyle/>
          <a:p>
            <a:r>
              <a:rPr lang="en-US" sz="2800" dirty="0"/>
              <a:t>James 1:19-21</a:t>
            </a:r>
          </a:p>
          <a:p>
            <a:r>
              <a:rPr lang="en-US" sz="2800" dirty="0"/>
              <a:t>19 So then, my beloved brethren, let every man be swift to hear, slow to speak, slow to wrath; 20 for the wrath of man does not produce the righteousness of God. 21 Therefore lay aside all filthiness and overflow of wickedness, and receive with meekness the implanted word, which is able to save your souls.</a:t>
            </a:r>
          </a:p>
        </p:txBody>
      </p:sp>
    </p:spTree>
    <p:extLst>
      <p:ext uri="{BB962C8B-B14F-4D97-AF65-F5344CB8AC3E}">
        <p14:creationId xmlns:p14="http://schemas.microsoft.com/office/powerpoint/2010/main" val="1500177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Light to Christians</a:t>
            </a:r>
          </a:p>
        </p:txBody>
      </p:sp>
    </p:spTree>
    <p:extLst>
      <p:ext uri="{BB962C8B-B14F-4D97-AF65-F5344CB8AC3E}">
        <p14:creationId xmlns:p14="http://schemas.microsoft.com/office/powerpoint/2010/main" val="2011919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Light to Christians</a:t>
            </a:r>
          </a:p>
        </p:txBody>
      </p:sp>
      <p:pic>
        <p:nvPicPr>
          <p:cNvPr id="6" name="Picture 5" descr="Background pattern&#10;&#10;Description automatically generated">
            <a:extLst>
              <a:ext uri="{FF2B5EF4-FFF2-40B4-BE49-F238E27FC236}">
                <a16:creationId xmlns:a16="http://schemas.microsoft.com/office/drawing/2014/main" id="{35F4A541-3C69-4486-9B23-A353675B6269}"/>
              </a:ext>
            </a:extLst>
          </p:cNvPr>
          <p:cNvPicPr>
            <a:picLocks noChangeAspect="1"/>
          </p:cNvPicPr>
          <p:nvPr/>
        </p:nvPicPr>
        <p:blipFill rotWithShape="1">
          <a:blip r:embed="rId5"/>
          <a:srcRect b="40257"/>
          <a:stretch/>
        </p:blipFill>
        <p:spPr>
          <a:xfrm>
            <a:off x="1143001" y="2393475"/>
            <a:ext cx="9741426" cy="1886695"/>
          </a:xfrm>
          <a:prstGeom prst="rect">
            <a:avLst/>
          </a:prstGeom>
        </p:spPr>
      </p:pic>
      <p:sp>
        <p:nvSpPr>
          <p:cNvPr id="7" name="Rectangle 6">
            <a:extLst>
              <a:ext uri="{FF2B5EF4-FFF2-40B4-BE49-F238E27FC236}">
                <a16:creationId xmlns:a16="http://schemas.microsoft.com/office/drawing/2014/main" id="{281F8655-4D24-4438-94D4-5CA099CCA6B2}"/>
              </a:ext>
            </a:extLst>
          </p:cNvPr>
          <p:cNvSpPr/>
          <p:nvPr/>
        </p:nvSpPr>
        <p:spPr>
          <a:xfrm>
            <a:off x="2062264" y="2636610"/>
            <a:ext cx="1799617" cy="4010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AEE7322-0382-4D64-B1F2-5B5FFFBAA7A1}"/>
              </a:ext>
            </a:extLst>
          </p:cNvPr>
          <p:cNvSpPr txBox="1"/>
          <p:nvPr/>
        </p:nvSpPr>
        <p:spPr>
          <a:xfrm>
            <a:off x="2062261" y="2652487"/>
            <a:ext cx="1799617" cy="369332"/>
          </a:xfrm>
          <a:prstGeom prst="rect">
            <a:avLst/>
          </a:prstGeom>
          <a:noFill/>
        </p:spPr>
        <p:txBody>
          <a:bodyPr wrap="square" rtlCol="0">
            <a:spAutoFit/>
          </a:bodyPr>
          <a:lstStyle/>
          <a:p>
            <a:r>
              <a:rPr lang="en-US" dirty="0">
                <a:solidFill>
                  <a:schemeClr val="bg1"/>
                </a:solidFill>
              </a:rPr>
              <a:t>John Doe</a:t>
            </a:r>
          </a:p>
        </p:txBody>
      </p:sp>
      <p:pic>
        <p:nvPicPr>
          <p:cNvPr id="11" name="Picture 10" descr="A picture containing indoor, person, baby, little&#10;&#10;Description automatically generated">
            <a:extLst>
              <a:ext uri="{FF2B5EF4-FFF2-40B4-BE49-F238E27FC236}">
                <a16:creationId xmlns:a16="http://schemas.microsoft.com/office/drawing/2014/main" id="{AA165AE8-B22A-488F-AED3-E4CF798A2294}"/>
              </a:ext>
            </a:extLst>
          </p:cNvPr>
          <p:cNvPicPr>
            <a:picLocks noChangeAspect="1"/>
          </p:cNvPicPr>
          <p:nvPr/>
        </p:nvPicPr>
        <p:blipFill>
          <a:blip r:embed="rId6"/>
          <a:stretch>
            <a:fillRect/>
          </a:stretch>
        </p:blipFill>
        <p:spPr>
          <a:xfrm>
            <a:off x="1142998" y="2609128"/>
            <a:ext cx="907355" cy="901043"/>
          </a:xfrm>
          <a:prstGeom prst="rect">
            <a:avLst/>
          </a:prstGeom>
        </p:spPr>
      </p:pic>
      <p:sp>
        <p:nvSpPr>
          <p:cNvPr id="14" name="TextBox 13">
            <a:extLst>
              <a:ext uri="{FF2B5EF4-FFF2-40B4-BE49-F238E27FC236}">
                <a16:creationId xmlns:a16="http://schemas.microsoft.com/office/drawing/2014/main" id="{D553A53A-A445-4E15-A42C-A921A130A240}"/>
              </a:ext>
            </a:extLst>
          </p:cNvPr>
          <p:cNvSpPr txBox="1"/>
          <p:nvPr/>
        </p:nvSpPr>
        <p:spPr>
          <a:xfrm>
            <a:off x="2111736" y="3037696"/>
            <a:ext cx="3559490" cy="369332"/>
          </a:xfrm>
          <a:prstGeom prst="rect">
            <a:avLst/>
          </a:prstGeom>
          <a:noFill/>
        </p:spPr>
        <p:txBody>
          <a:bodyPr wrap="square" rtlCol="0">
            <a:spAutoFit/>
          </a:bodyPr>
          <a:lstStyle/>
          <a:p>
            <a:r>
              <a:rPr lang="en-US" dirty="0">
                <a:solidFill>
                  <a:schemeClr val="bg1"/>
                </a:solidFill>
              </a:rPr>
              <a:t>Going through a tuff time right now</a:t>
            </a:r>
          </a:p>
        </p:txBody>
      </p:sp>
    </p:spTree>
    <p:extLst>
      <p:ext uri="{BB962C8B-B14F-4D97-AF65-F5344CB8AC3E}">
        <p14:creationId xmlns:p14="http://schemas.microsoft.com/office/powerpoint/2010/main" val="3909743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Light to Christians</a:t>
            </a:r>
          </a:p>
        </p:txBody>
      </p:sp>
      <p:pic>
        <p:nvPicPr>
          <p:cNvPr id="6" name="Picture 5" descr="Background pattern&#10;&#10;Description automatically generated">
            <a:extLst>
              <a:ext uri="{FF2B5EF4-FFF2-40B4-BE49-F238E27FC236}">
                <a16:creationId xmlns:a16="http://schemas.microsoft.com/office/drawing/2014/main" id="{35F4A541-3C69-4486-9B23-A353675B6269}"/>
              </a:ext>
            </a:extLst>
          </p:cNvPr>
          <p:cNvPicPr>
            <a:picLocks noChangeAspect="1"/>
          </p:cNvPicPr>
          <p:nvPr/>
        </p:nvPicPr>
        <p:blipFill>
          <a:blip r:embed="rId5"/>
          <a:stretch>
            <a:fillRect/>
          </a:stretch>
        </p:blipFill>
        <p:spPr>
          <a:xfrm>
            <a:off x="1143001" y="2393475"/>
            <a:ext cx="9741426" cy="3158013"/>
          </a:xfrm>
          <a:prstGeom prst="rect">
            <a:avLst/>
          </a:prstGeom>
        </p:spPr>
      </p:pic>
      <p:sp>
        <p:nvSpPr>
          <p:cNvPr id="7" name="Rectangle 6">
            <a:extLst>
              <a:ext uri="{FF2B5EF4-FFF2-40B4-BE49-F238E27FC236}">
                <a16:creationId xmlns:a16="http://schemas.microsoft.com/office/drawing/2014/main" id="{281F8655-4D24-4438-94D4-5CA099CCA6B2}"/>
              </a:ext>
            </a:extLst>
          </p:cNvPr>
          <p:cNvSpPr/>
          <p:nvPr/>
        </p:nvSpPr>
        <p:spPr>
          <a:xfrm>
            <a:off x="2062264" y="2636610"/>
            <a:ext cx="1799617" cy="4010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4A3FC65-BFCD-46F5-8B1A-ADCE578A430E}"/>
              </a:ext>
            </a:extLst>
          </p:cNvPr>
          <p:cNvSpPr/>
          <p:nvPr/>
        </p:nvSpPr>
        <p:spPr>
          <a:xfrm>
            <a:off x="2062263" y="4364890"/>
            <a:ext cx="1799617" cy="4010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AEE7322-0382-4D64-B1F2-5B5FFFBAA7A1}"/>
              </a:ext>
            </a:extLst>
          </p:cNvPr>
          <p:cNvSpPr txBox="1"/>
          <p:nvPr/>
        </p:nvSpPr>
        <p:spPr>
          <a:xfrm>
            <a:off x="2062261" y="2652487"/>
            <a:ext cx="1799617" cy="369332"/>
          </a:xfrm>
          <a:prstGeom prst="rect">
            <a:avLst/>
          </a:prstGeom>
          <a:noFill/>
        </p:spPr>
        <p:txBody>
          <a:bodyPr wrap="square" rtlCol="0">
            <a:spAutoFit/>
          </a:bodyPr>
          <a:lstStyle/>
          <a:p>
            <a:r>
              <a:rPr lang="en-US" dirty="0">
                <a:solidFill>
                  <a:schemeClr val="bg1"/>
                </a:solidFill>
              </a:rPr>
              <a:t>John Doe</a:t>
            </a:r>
          </a:p>
        </p:txBody>
      </p:sp>
      <p:sp>
        <p:nvSpPr>
          <p:cNvPr id="40" name="TextBox 39">
            <a:extLst>
              <a:ext uri="{FF2B5EF4-FFF2-40B4-BE49-F238E27FC236}">
                <a16:creationId xmlns:a16="http://schemas.microsoft.com/office/drawing/2014/main" id="{C8468B1E-D121-4FE9-8DFD-5F6D051EC5E7}"/>
              </a:ext>
            </a:extLst>
          </p:cNvPr>
          <p:cNvSpPr txBox="1"/>
          <p:nvPr/>
        </p:nvSpPr>
        <p:spPr>
          <a:xfrm>
            <a:off x="2062260" y="4396645"/>
            <a:ext cx="1799617" cy="369332"/>
          </a:xfrm>
          <a:prstGeom prst="rect">
            <a:avLst/>
          </a:prstGeom>
          <a:noFill/>
        </p:spPr>
        <p:txBody>
          <a:bodyPr wrap="square" rtlCol="0">
            <a:spAutoFit/>
          </a:bodyPr>
          <a:lstStyle/>
          <a:p>
            <a:r>
              <a:rPr lang="en-US" dirty="0">
                <a:solidFill>
                  <a:schemeClr val="bg1"/>
                </a:solidFill>
              </a:rPr>
              <a:t>Buddy Boy</a:t>
            </a:r>
          </a:p>
        </p:txBody>
      </p:sp>
      <p:pic>
        <p:nvPicPr>
          <p:cNvPr id="11" name="Picture 10" descr="A picture containing indoor, person, baby, little&#10;&#10;Description automatically generated">
            <a:extLst>
              <a:ext uri="{FF2B5EF4-FFF2-40B4-BE49-F238E27FC236}">
                <a16:creationId xmlns:a16="http://schemas.microsoft.com/office/drawing/2014/main" id="{AA165AE8-B22A-488F-AED3-E4CF798A2294}"/>
              </a:ext>
            </a:extLst>
          </p:cNvPr>
          <p:cNvPicPr>
            <a:picLocks noChangeAspect="1"/>
          </p:cNvPicPr>
          <p:nvPr/>
        </p:nvPicPr>
        <p:blipFill>
          <a:blip r:embed="rId6"/>
          <a:stretch>
            <a:fillRect/>
          </a:stretch>
        </p:blipFill>
        <p:spPr>
          <a:xfrm>
            <a:off x="1142998" y="2609128"/>
            <a:ext cx="907355" cy="901043"/>
          </a:xfrm>
          <a:prstGeom prst="rect">
            <a:avLst/>
          </a:prstGeom>
        </p:spPr>
      </p:pic>
      <p:pic>
        <p:nvPicPr>
          <p:cNvPr id="13" name="Picture 12" descr="A picture containing person, hat&#10;&#10;Description automatically generated">
            <a:extLst>
              <a:ext uri="{FF2B5EF4-FFF2-40B4-BE49-F238E27FC236}">
                <a16:creationId xmlns:a16="http://schemas.microsoft.com/office/drawing/2014/main" id="{6AFF2992-01E2-4A17-A9E6-3B3D31AE9689}"/>
              </a:ext>
            </a:extLst>
          </p:cNvPr>
          <p:cNvPicPr>
            <a:picLocks noChangeAspect="1"/>
          </p:cNvPicPr>
          <p:nvPr/>
        </p:nvPicPr>
        <p:blipFill>
          <a:blip r:embed="rId7"/>
          <a:stretch>
            <a:fillRect/>
          </a:stretch>
        </p:blipFill>
        <p:spPr>
          <a:xfrm>
            <a:off x="1135874" y="4366591"/>
            <a:ext cx="914479" cy="868755"/>
          </a:xfrm>
          <a:prstGeom prst="rect">
            <a:avLst/>
          </a:prstGeom>
        </p:spPr>
      </p:pic>
      <p:sp>
        <p:nvSpPr>
          <p:cNvPr id="14" name="TextBox 13">
            <a:extLst>
              <a:ext uri="{FF2B5EF4-FFF2-40B4-BE49-F238E27FC236}">
                <a16:creationId xmlns:a16="http://schemas.microsoft.com/office/drawing/2014/main" id="{D553A53A-A445-4E15-A42C-A921A130A240}"/>
              </a:ext>
            </a:extLst>
          </p:cNvPr>
          <p:cNvSpPr txBox="1"/>
          <p:nvPr/>
        </p:nvSpPr>
        <p:spPr>
          <a:xfrm>
            <a:off x="2111736" y="3037696"/>
            <a:ext cx="3559490" cy="369332"/>
          </a:xfrm>
          <a:prstGeom prst="rect">
            <a:avLst/>
          </a:prstGeom>
          <a:noFill/>
        </p:spPr>
        <p:txBody>
          <a:bodyPr wrap="square" rtlCol="0">
            <a:spAutoFit/>
          </a:bodyPr>
          <a:lstStyle/>
          <a:p>
            <a:r>
              <a:rPr lang="en-US" dirty="0">
                <a:solidFill>
                  <a:schemeClr val="bg1"/>
                </a:solidFill>
              </a:rPr>
              <a:t>Going through a tuff time right now</a:t>
            </a:r>
          </a:p>
        </p:txBody>
      </p:sp>
      <p:sp>
        <p:nvSpPr>
          <p:cNvPr id="46" name="TextBox 45">
            <a:extLst>
              <a:ext uri="{FF2B5EF4-FFF2-40B4-BE49-F238E27FC236}">
                <a16:creationId xmlns:a16="http://schemas.microsoft.com/office/drawing/2014/main" id="{B4136E44-3404-407A-8CAE-085652ED70F7}"/>
              </a:ext>
            </a:extLst>
          </p:cNvPr>
          <p:cNvSpPr txBox="1"/>
          <p:nvPr/>
        </p:nvSpPr>
        <p:spPr>
          <a:xfrm>
            <a:off x="2082132" y="4831144"/>
            <a:ext cx="3559490" cy="369332"/>
          </a:xfrm>
          <a:prstGeom prst="rect">
            <a:avLst/>
          </a:prstGeom>
          <a:noFill/>
        </p:spPr>
        <p:txBody>
          <a:bodyPr wrap="square" rtlCol="0">
            <a:spAutoFit/>
          </a:bodyPr>
          <a:lstStyle/>
          <a:p>
            <a:r>
              <a:rPr lang="en-US" dirty="0">
                <a:solidFill>
                  <a:schemeClr val="bg1"/>
                </a:solidFill>
              </a:rPr>
              <a:t>*tough</a:t>
            </a:r>
          </a:p>
        </p:txBody>
      </p:sp>
    </p:spTree>
    <p:extLst>
      <p:ext uri="{BB962C8B-B14F-4D97-AF65-F5344CB8AC3E}">
        <p14:creationId xmlns:p14="http://schemas.microsoft.com/office/powerpoint/2010/main" val="4066043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Light To Christians</a:t>
            </a:r>
          </a:p>
        </p:txBody>
      </p:sp>
      <p:pic>
        <p:nvPicPr>
          <p:cNvPr id="6" name="Picture 5" descr="Background pattern&#10;&#10;Description automatically generated">
            <a:extLst>
              <a:ext uri="{FF2B5EF4-FFF2-40B4-BE49-F238E27FC236}">
                <a16:creationId xmlns:a16="http://schemas.microsoft.com/office/drawing/2014/main" id="{35F4A541-3C69-4486-9B23-A353675B6269}"/>
              </a:ext>
            </a:extLst>
          </p:cNvPr>
          <p:cNvPicPr>
            <a:picLocks noChangeAspect="1"/>
          </p:cNvPicPr>
          <p:nvPr/>
        </p:nvPicPr>
        <p:blipFill>
          <a:blip r:embed="rId5"/>
          <a:stretch>
            <a:fillRect/>
          </a:stretch>
        </p:blipFill>
        <p:spPr>
          <a:xfrm>
            <a:off x="1143001" y="2393475"/>
            <a:ext cx="9741426" cy="3158013"/>
          </a:xfrm>
          <a:prstGeom prst="rect">
            <a:avLst/>
          </a:prstGeom>
        </p:spPr>
      </p:pic>
      <p:sp>
        <p:nvSpPr>
          <p:cNvPr id="7" name="Rectangle 6">
            <a:extLst>
              <a:ext uri="{FF2B5EF4-FFF2-40B4-BE49-F238E27FC236}">
                <a16:creationId xmlns:a16="http://schemas.microsoft.com/office/drawing/2014/main" id="{281F8655-4D24-4438-94D4-5CA099CCA6B2}"/>
              </a:ext>
            </a:extLst>
          </p:cNvPr>
          <p:cNvSpPr/>
          <p:nvPr/>
        </p:nvSpPr>
        <p:spPr>
          <a:xfrm>
            <a:off x="2062264" y="2636610"/>
            <a:ext cx="1799617" cy="4010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4A3FC65-BFCD-46F5-8B1A-ADCE578A430E}"/>
              </a:ext>
            </a:extLst>
          </p:cNvPr>
          <p:cNvSpPr/>
          <p:nvPr/>
        </p:nvSpPr>
        <p:spPr>
          <a:xfrm>
            <a:off x="2062263" y="4364890"/>
            <a:ext cx="1799617" cy="4010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AEE7322-0382-4D64-B1F2-5B5FFFBAA7A1}"/>
              </a:ext>
            </a:extLst>
          </p:cNvPr>
          <p:cNvSpPr txBox="1"/>
          <p:nvPr/>
        </p:nvSpPr>
        <p:spPr>
          <a:xfrm>
            <a:off x="2062261" y="2652487"/>
            <a:ext cx="1799617" cy="369332"/>
          </a:xfrm>
          <a:prstGeom prst="rect">
            <a:avLst/>
          </a:prstGeom>
          <a:noFill/>
        </p:spPr>
        <p:txBody>
          <a:bodyPr wrap="square" rtlCol="0">
            <a:spAutoFit/>
          </a:bodyPr>
          <a:lstStyle/>
          <a:p>
            <a:r>
              <a:rPr lang="en-US" dirty="0">
                <a:solidFill>
                  <a:schemeClr val="bg1"/>
                </a:solidFill>
              </a:rPr>
              <a:t>John Doe</a:t>
            </a:r>
          </a:p>
        </p:txBody>
      </p:sp>
      <p:sp>
        <p:nvSpPr>
          <p:cNvPr id="40" name="TextBox 39">
            <a:extLst>
              <a:ext uri="{FF2B5EF4-FFF2-40B4-BE49-F238E27FC236}">
                <a16:creationId xmlns:a16="http://schemas.microsoft.com/office/drawing/2014/main" id="{C8468B1E-D121-4FE9-8DFD-5F6D051EC5E7}"/>
              </a:ext>
            </a:extLst>
          </p:cNvPr>
          <p:cNvSpPr txBox="1"/>
          <p:nvPr/>
        </p:nvSpPr>
        <p:spPr>
          <a:xfrm>
            <a:off x="2062260" y="4396645"/>
            <a:ext cx="1799617" cy="369332"/>
          </a:xfrm>
          <a:prstGeom prst="rect">
            <a:avLst/>
          </a:prstGeom>
          <a:noFill/>
        </p:spPr>
        <p:txBody>
          <a:bodyPr wrap="square" rtlCol="0">
            <a:spAutoFit/>
          </a:bodyPr>
          <a:lstStyle/>
          <a:p>
            <a:r>
              <a:rPr lang="en-US" dirty="0">
                <a:solidFill>
                  <a:schemeClr val="bg1"/>
                </a:solidFill>
              </a:rPr>
              <a:t>Buddy Boy</a:t>
            </a:r>
          </a:p>
        </p:txBody>
      </p:sp>
      <p:pic>
        <p:nvPicPr>
          <p:cNvPr id="11" name="Picture 10" descr="A picture containing indoor, person, baby, little&#10;&#10;Description automatically generated">
            <a:extLst>
              <a:ext uri="{FF2B5EF4-FFF2-40B4-BE49-F238E27FC236}">
                <a16:creationId xmlns:a16="http://schemas.microsoft.com/office/drawing/2014/main" id="{AA165AE8-B22A-488F-AED3-E4CF798A2294}"/>
              </a:ext>
            </a:extLst>
          </p:cNvPr>
          <p:cNvPicPr>
            <a:picLocks noChangeAspect="1"/>
          </p:cNvPicPr>
          <p:nvPr/>
        </p:nvPicPr>
        <p:blipFill>
          <a:blip r:embed="rId6"/>
          <a:stretch>
            <a:fillRect/>
          </a:stretch>
        </p:blipFill>
        <p:spPr>
          <a:xfrm>
            <a:off x="1142998" y="2609128"/>
            <a:ext cx="907355" cy="901043"/>
          </a:xfrm>
          <a:prstGeom prst="rect">
            <a:avLst/>
          </a:prstGeom>
        </p:spPr>
      </p:pic>
      <p:pic>
        <p:nvPicPr>
          <p:cNvPr id="13" name="Picture 12" descr="A picture containing person, hat&#10;&#10;Description automatically generated">
            <a:extLst>
              <a:ext uri="{FF2B5EF4-FFF2-40B4-BE49-F238E27FC236}">
                <a16:creationId xmlns:a16="http://schemas.microsoft.com/office/drawing/2014/main" id="{6AFF2992-01E2-4A17-A9E6-3B3D31AE9689}"/>
              </a:ext>
            </a:extLst>
          </p:cNvPr>
          <p:cNvPicPr>
            <a:picLocks noChangeAspect="1"/>
          </p:cNvPicPr>
          <p:nvPr/>
        </p:nvPicPr>
        <p:blipFill>
          <a:blip r:embed="rId7"/>
          <a:stretch>
            <a:fillRect/>
          </a:stretch>
        </p:blipFill>
        <p:spPr>
          <a:xfrm>
            <a:off x="1135874" y="4366591"/>
            <a:ext cx="914479" cy="868755"/>
          </a:xfrm>
          <a:prstGeom prst="rect">
            <a:avLst/>
          </a:prstGeom>
        </p:spPr>
      </p:pic>
      <p:sp>
        <p:nvSpPr>
          <p:cNvPr id="14" name="TextBox 13">
            <a:extLst>
              <a:ext uri="{FF2B5EF4-FFF2-40B4-BE49-F238E27FC236}">
                <a16:creationId xmlns:a16="http://schemas.microsoft.com/office/drawing/2014/main" id="{D553A53A-A445-4E15-A42C-A921A130A240}"/>
              </a:ext>
            </a:extLst>
          </p:cNvPr>
          <p:cNvSpPr txBox="1"/>
          <p:nvPr/>
        </p:nvSpPr>
        <p:spPr>
          <a:xfrm>
            <a:off x="2111736" y="3037696"/>
            <a:ext cx="3559490" cy="369332"/>
          </a:xfrm>
          <a:prstGeom prst="rect">
            <a:avLst/>
          </a:prstGeom>
          <a:noFill/>
        </p:spPr>
        <p:txBody>
          <a:bodyPr wrap="square" rtlCol="0">
            <a:spAutoFit/>
          </a:bodyPr>
          <a:lstStyle/>
          <a:p>
            <a:r>
              <a:rPr lang="en-US" dirty="0">
                <a:solidFill>
                  <a:schemeClr val="bg1"/>
                </a:solidFill>
              </a:rPr>
              <a:t>Going through a tuff time right now</a:t>
            </a:r>
          </a:p>
        </p:txBody>
      </p:sp>
      <p:pic>
        <p:nvPicPr>
          <p:cNvPr id="9" name="Picture 8" descr="A picture containing clipart&#10;&#10;Description automatically generated">
            <a:extLst>
              <a:ext uri="{FF2B5EF4-FFF2-40B4-BE49-F238E27FC236}">
                <a16:creationId xmlns:a16="http://schemas.microsoft.com/office/drawing/2014/main" id="{90E6C03F-B51A-42BF-BA21-93898581D564}"/>
              </a:ext>
            </a:extLst>
          </p:cNvPr>
          <p:cNvPicPr>
            <a:picLocks noChangeAspect="1"/>
          </p:cNvPicPr>
          <p:nvPr/>
        </p:nvPicPr>
        <p:blipFill>
          <a:blip r:embed="rId8"/>
          <a:stretch>
            <a:fillRect/>
          </a:stretch>
        </p:blipFill>
        <p:spPr>
          <a:xfrm>
            <a:off x="2082129" y="4781854"/>
            <a:ext cx="524884" cy="453492"/>
          </a:xfrm>
          <a:prstGeom prst="rect">
            <a:avLst/>
          </a:prstGeom>
        </p:spPr>
      </p:pic>
      <p:pic>
        <p:nvPicPr>
          <p:cNvPr id="45" name="Picture 44" descr="A picture containing clipart&#10;&#10;Description automatically generated">
            <a:extLst>
              <a:ext uri="{FF2B5EF4-FFF2-40B4-BE49-F238E27FC236}">
                <a16:creationId xmlns:a16="http://schemas.microsoft.com/office/drawing/2014/main" id="{7AE8CE6B-BF5A-49E7-A6DE-4F0563B5B8FA}"/>
              </a:ext>
            </a:extLst>
          </p:cNvPr>
          <p:cNvPicPr>
            <a:picLocks noChangeAspect="1"/>
          </p:cNvPicPr>
          <p:nvPr/>
        </p:nvPicPr>
        <p:blipFill>
          <a:blip r:embed="rId8"/>
          <a:stretch>
            <a:fillRect/>
          </a:stretch>
        </p:blipFill>
        <p:spPr>
          <a:xfrm>
            <a:off x="2595396" y="4798243"/>
            <a:ext cx="524884" cy="453492"/>
          </a:xfrm>
          <a:prstGeom prst="rect">
            <a:avLst/>
          </a:prstGeom>
        </p:spPr>
      </p:pic>
      <p:pic>
        <p:nvPicPr>
          <p:cNvPr id="47" name="Picture 46" descr="A picture containing clipart&#10;&#10;Description automatically generated">
            <a:extLst>
              <a:ext uri="{FF2B5EF4-FFF2-40B4-BE49-F238E27FC236}">
                <a16:creationId xmlns:a16="http://schemas.microsoft.com/office/drawing/2014/main" id="{0F741417-479D-4076-BD90-C40F6E79668E}"/>
              </a:ext>
            </a:extLst>
          </p:cNvPr>
          <p:cNvPicPr>
            <a:picLocks noChangeAspect="1"/>
          </p:cNvPicPr>
          <p:nvPr/>
        </p:nvPicPr>
        <p:blipFill>
          <a:blip r:embed="rId8"/>
          <a:stretch>
            <a:fillRect/>
          </a:stretch>
        </p:blipFill>
        <p:spPr>
          <a:xfrm>
            <a:off x="3100197" y="4797731"/>
            <a:ext cx="524884" cy="453492"/>
          </a:xfrm>
          <a:prstGeom prst="rect">
            <a:avLst/>
          </a:prstGeom>
        </p:spPr>
      </p:pic>
    </p:spTree>
    <p:extLst>
      <p:ext uri="{BB962C8B-B14F-4D97-AF65-F5344CB8AC3E}">
        <p14:creationId xmlns:p14="http://schemas.microsoft.com/office/powerpoint/2010/main" val="1577322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Light to Christians</a:t>
            </a:r>
          </a:p>
        </p:txBody>
      </p:sp>
      <p:sp>
        <p:nvSpPr>
          <p:cNvPr id="5" name="TextBox 4">
            <a:extLst>
              <a:ext uri="{FF2B5EF4-FFF2-40B4-BE49-F238E27FC236}">
                <a16:creationId xmlns:a16="http://schemas.microsoft.com/office/drawing/2014/main" id="{316EE2DA-16DF-4371-BEF6-ADF3746B949A}"/>
              </a:ext>
            </a:extLst>
          </p:cNvPr>
          <p:cNvSpPr txBox="1"/>
          <p:nvPr/>
        </p:nvSpPr>
        <p:spPr>
          <a:xfrm>
            <a:off x="1143001" y="2099733"/>
            <a:ext cx="9905998" cy="2246769"/>
          </a:xfrm>
          <a:prstGeom prst="rect">
            <a:avLst/>
          </a:prstGeom>
          <a:noFill/>
        </p:spPr>
        <p:txBody>
          <a:bodyPr wrap="square" rtlCol="0">
            <a:spAutoFit/>
          </a:bodyPr>
          <a:lstStyle/>
          <a:p>
            <a:r>
              <a:rPr lang="en-US" sz="2800" dirty="0"/>
              <a:t>Galatians 6:1-2</a:t>
            </a:r>
          </a:p>
          <a:p>
            <a:r>
              <a:rPr lang="en-US" sz="2800" dirty="0"/>
              <a:t>1 Brethren, if a man is overtaken in any trespass, you who are spiritual restore such a one in a spirit of gentleness, considering yourself lest you also be tempted. 2 Bear one another’s burdens, and so fulfill the law of Christ.</a:t>
            </a:r>
          </a:p>
        </p:txBody>
      </p:sp>
    </p:spTree>
    <p:extLst>
      <p:ext uri="{BB962C8B-B14F-4D97-AF65-F5344CB8AC3E}">
        <p14:creationId xmlns:p14="http://schemas.microsoft.com/office/powerpoint/2010/main" val="2062670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Light to Non-Christians</a:t>
            </a:r>
          </a:p>
        </p:txBody>
      </p:sp>
    </p:spTree>
    <p:extLst>
      <p:ext uri="{BB962C8B-B14F-4D97-AF65-F5344CB8AC3E}">
        <p14:creationId xmlns:p14="http://schemas.microsoft.com/office/powerpoint/2010/main" val="3358257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Light to Non-Christians</a:t>
            </a:r>
          </a:p>
        </p:txBody>
      </p:sp>
      <p:sp>
        <p:nvSpPr>
          <p:cNvPr id="5" name="TextBox 4">
            <a:extLst>
              <a:ext uri="{FF2B5EF4-FFF2-40B4-BE49-F238E27FC236}">
                <a16:creationId xmlns:a16="http://schemas.microsoft.com/office/drawing/2014/main" id="{316EE2DA-16DF-4371-BEF6-ADF3746B949A}"/>
              </a:ext>
            </a:extLst>
          </p:cNvPr>
          <p:cNvSpPr txBox="1"/>
          <p:nvPr/>
        </p:nvSpPr>
        <p:spPr>
          <a:xfrm>
            <a:off x="1143001" y="2099733"/>
            <a:ext cx="9905998" cy="3108543"/>
          </a:xfrm>
          <a:prstGeom prst="rect">
            <a:avLst/>
          </a:prstGeom>
          <a:noFill/>
        </p:spPr>
        <p:txBody>
          <a:bodyPr wrap="square" rtlCol="0">
            <a:spAutoFit/>
          </a:bodyPr>
          <a:lstStyle/>
          <a:p>
            <a:r>
              <a:rPr lang="en-US" sz="2800" dirty="0"/>
              <a:t>Luke 15:8-9</a:t>
            </a:r>
          </a:p>
          <a:p>
            <a:r>
              <a:rPr lang="en-US" sz="2800" dirty="0"/>
              <a:t>8 “Or what woman, having ten silver coins, if she loses one coin, does not light a lamp, sweep the house, and search carefully until she finds it? 9 And when she has found it, she calls her friends and neighbors together, saying, ‘Rejoice with me, for I have found the piece which I lost!’ 10 Likewise, I say to you, there is joy in the presence of the angels of God over one sinner who repents.”</a:t>
            </a:r>
          </a:p>
        </p:txBody>
      </p:sp>
    </p:spTree>
    <p:extLst>
      <p:ext uri="{BB962C8B-B14F-4D97-AF65-F5344CB8AC3E}">
        <p14:creationId xmlns:p14="http://schemas.microsoft.com/office/powerpoint/2010/main" val="1128113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AD579530-1077-46B3-BD5C-81BB270A1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8" name="Rectangle 77">
              <a:extLst>
                <a:ext uri="{FF2B5EF4-FFF2-40B4-BE49-F238E27FC236}">
                  <a16:creationId xmlns:a16="http://schemas.microsoft.com/office/drawing/2014/main" id="{ACBB106A-B366-4349-B59F-E8FBDADD8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2">
              <a:extLst>
                <a:ext uri="{FF2B5EF4-FFF2-40B4-BE49-F238E27FC236}">
                  <a16:creationId xmlns:a16="http://schemas.microsoft.com/office/drawing/2014/main" id="{113FC03B-24E4-4A3F-9626-CC7F6356BC9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Picture 4" descr="close up of circuit board">
            <a:extLst>
              <a:ext uri="{FF2B5EF4-FFF2-40B4-BE49-F238E27FC236}">
                <a16:creationId xmlns:a16="http://schemas.microsoft.com/office/drawing/2014/main" id="{525AE681-57C0-4C44-9E88-A16CDA016EB3}"/>
              </a:ext>
            </a:extLst>
          </p:cNvPr>
          <p:cNvPicPr>
            <a:picLocks noChangeAspect="1"/>
          </p:cNvPicPr>
          <p:nvPr/>
        </p:nvPicPr>
        <p:blipFill rotWithShape="1">
          <a:blip r:embed="rId4">
            <a:alphaModFix amt="30000"/>
          </a:blip>
          <a:srcRect t="6504" b="9202"/>
          <a:stretch/>
        </p:blipFill>
        <p:spPr>
          <a:xfrm>
            <a:off x="-2" y="10"/>
            <a:ext cx="12188389" cy="6857990"/>
          </a:xfrm>
          <a:prstGeom prst="rect">
            <a:avLst/>
          </a:prstGeom>
        </p:spPr>
      </p:pic>
      <p:grpSp>
        <p:nvGrpSpPr>
          <p:cNvPr id="81" name="Group 80">
            <a:extLst>
              <a:ext uri="{FF2B5EF4-FFF2-40B4-BE49-F238E27FC236}">
                <a16:creationId xmlns:a16="http://schemas.microsoft.com/office/drawing/2014/main" id="{83F79A5F-63B5-4802-B39B-BF0F89DDDA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82" name="Round Diagonal Corner Rectangle 7">
              <a:extLst>
                <a:ext uri="{FF2B5EF4-FFF2-40B4-BE49-F238E27FC236}">
                  <a16:creationId xmlns:a16="http://schemas.microsoft.com/office/drawing/2014/main" id="{00D14BF7-A799-4EDA-8C19-CED0B8EC5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AF292344-73C8-4E53-85C0-8CDB23EB53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84" name="Freeform 32">
                <a:extLst>
                  <a:ext uri="{FF2B5EF4-FFF2-40B4-BE49-F238E27FC236}">
                    <a16:creationId xmlns:a16="http://schemas.microsoft.com/office/drawing/2014/main" id="{4781E776-A0A7-4FB6-958B-8389BBA56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5" name="Freeform 33">
                <a:extLst>
                  <a:ext uri="{FF2B5EF4-FFF2-40B4-BE49-F238E27FC236}">
                    <a16:creationId xmlns:a16="http://schemas.microsoft.com/office/drawing/2014/main" id="{0F004D56-F177-45BC-8965-B72DB88A08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6" name="Freeform 34">
                <a:extLst>
                  <a:ext uri="{FF2B5EF4-FFF2-40B4-BE49-F238E27FC236}">
                    <a16:creationId xmlns:a16="http://schemas.microsoft.com/office/drawing/2014/main" id="{5F2F1F83-817B-4678-B0AE-8FFDC49FC8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7" name="Freeform 37">
                <a:extLst>
                  <a:ext uri="{FF2B5EF4-FFF2-40B4-BE49-F238E27FC236}">
                    <a16:creationId xmlns:a16="http://schemas.microsoft.com/office/drawing/2014/main" id="{F908EB47-32F4-4E82-BF56-FD25BB074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8" name="Freeform 35">
                <a:extLst>
                  <a:ext uri="{FF2B5EF4-FFF2-40B4-BE49-F238E27FC236}">
                    <a16:creationId xmlns:a16="http://schemas.microsoft.com/office/drawing/2014/main" id="{0966000D-B975-4E8A-9BF2-EACF21640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9" name="Freeform 36">
                <a:extLst>
                  <a:ext uri="{FF2B5EF4-FFF2-40B4-BE49-F238E27FC236}">
                    <a16:creationId xmlns:a16="http://schemas.microsoft.com/office/drawing/2014/main" id="{A9554499-6796-4AEE-B012-34A5B9A585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0" name="Freeform 38">
                <a:extLst>
                  <a:ext uri="{FF2B5EF4-FFF2-40B4-BE49-F238E27FC236}">
                    <a16:creationId xmlns:a16="http://schemas.microsoft.com/office/drawing/2014/main" id="{9DD40864-34BD-491F-B591-180E7B32C1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1" name="Freeform 39">
                <a:extLst>
                  <a:ext uri="{FF2B5EF4-FFF2-40B4-BE49-F238E27FC236}">
                    <a16:creationId xmlns:a16="http://schemas.microsoft.com/office/drawing/2014/main" id="{2623F54C-4373-4D30-90DB-3129BDDF5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2" name="Freeform 40">
                <a:extLst>
                  <a:ext uri="{FF2B5EF4-FFF2-40B4-BE49-F238E27FC236}">
                    <a16:creationId xmlns:a16="http://schemas.microsoft.com/office/drawing/2014/main" id="{1FF42884-D4B2-462F-9FA7-4FA8925322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3" name="Rectangle 41">
                <a:extLst>
                  <a:ext uri="{FF2B5EF4-FFF2-40B4-BE49-F238E27FC236}">
                    <a16:creationId xmlns:a16="http://schemas.microsoft.com/office/drawing/2014/main" id="{27F4D4BA-37F5-4D54-BDFF-733F621D5D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94" name="Freeform 32">
                <a:extLst>
                  <a:ext uri="{FF2B5EF4-FFF2-40B4-BE49-F238E27FC236}">
                    <a16:creationId xmlns:a16="http://schemas.microsoft.com/office/drawing/2014/main" id="{29E4A0E5-0441-4563-A947-12A578110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5" name="Freeform 33">
                <a:extLst>
                  <a:ext uri="{FF2B5EF4-FFF2-40B4-BE49-F238E27FC236}">
                    <a16:creationId xmlns:a16="http://schemas.microsoft.com/office/drawing/2014/main" id="{4A8D89B4-AD1B-410A-870B-1042E075A0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6" name="Freeform 34">
                <a:extLst>
                  <a:ext uri="{FF2B5EF4-FFF2-40B4-BE49-F238E27FC236}">
                    <a16:creationId xmlns:a16="http://schemas.microsoft.com/office/drawing/2014/main" id="{DFC54570-9F45-44E6-AC94-4B3192D44B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7" name="Freeform 37">
                <a:extLst>
                  <a:ext uri="{FF2B5EF4-FFF2-40B4-BE49-F238E27FC236}">
                    <a16:creationId xmlns:a16="http://schemas.microsoft.com/office/drawing/2014/main" id="{A976F76C-4BBB-4CD4-9270-5E4E8802B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8" name="Freeform 35">
                <a:extLst>
                  <a:ext uri="{FF2B5EF4-FFF2-40B4-BE49-F238E27FC236}">
                    <a16:creationId xmlns:a16="http://schemas.microsoft.com/office/drawing/2014/main" id="{06081E5F-35E2-4E9E-A0DA-9E2F769C4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9" name="Freeform 36">
                <a:extLst>
                  <a:ext uri="{FF2B5EF4-FFF2-40B4-BE49-F238E27FC236}">
                    <a16:creationId xmlns:a16="http://schemas.microsoft.com/office/drawing/2014/main" id="{7B7B4F78-1391-433D-AAE5-0FA8B8EE1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0" name="Freeform 38">
                <a:extLst>
                  <a:ext uri="{FF2B5EF4-FFF2-40B4-BE49-F238E27FC236}">
                    <a16:creationId xmlns:a16="http://schemas.microsoft.com/office/drawing/2014/main" id="{EF63F42B-29ED-4285-99D1-5FA657DA92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1" name="Freeform 39">
                <a:extLst>
                  <a:ext uri="{FF2B5EF4-FFF2-40B4-BE49-F238E27FC236}">
                    <a16:creationId xmlns:a16="http://schemas.microsoft.com/office/drawing/2014/main" id="{EB7A6053-A7CF-4785-B396-6F70D6EBE9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2" name="Freeform 40">
                <a:extLst>
                  <a:ext uri="{FF2B5EF4-FFF2-40B4-BE49-F238E27FC236}">
                    <a16:creationId xmlns:a16="http://schemas.microsoft.com/office/drawing/2014/main" id="{E6337518-A10D-47A5-BD86-6D1F3FAF3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3" name="Rectangle 41">
                <a:extLst>
                  <a:ext uri="{FF2B5EF4-FFF2-40B4-BE49-F238E27FC236}">
                    <a16:creationId xmlns:a16="http://schemas.microsoft.com/office/drawing/2014/main" id="{7591C37F-6498-4992-992D-D413A84752D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ED476017-D224-40AE-B921-67525450151A}"/>
              </a:ext>
            </a:extLst>
          </p:cNvPr>
          <p:cNvSpPr>
            <a:spLocks noGrp="1"/>
          </p:cNvSpPr>
          <p:nvPr>
            <p:ph type="ctrTitle"/>
          </p:nvPr>
        </p:nvSpPr>
        <p:spPr>
          <a:xfrm>
            <a:off x="2667000" y="2328334"/>
            <a:ext cx="6858000" cy="1367896"/>
          </a:xfrm>
        </p:spPr>
        <p:txBody>
          <a:bodyPr>
            <a:normAutofit/>
          </a:bodyPr>
          <a:lstStyle/>
          <a:p>
            <a:pPr algn="ctr"/>
            <a:r>
              <a:rPr lang="en-US" sz="4000" dirty="0"/>
              <a:t>Digital Lights in the World </a:t>
            </a:r>
          </a:p>
        </p:txBody>
      </p:sp>
      <p:sp>
        <p:nvSpPr>
          <p:cNvPr id="3" name="Subtitle 2">
            <a:extLst>
              <a:ext uri="{FF2B5EF4-FFF2-40B4-BE49-F238E27FC236}">
                <a16:creationId xmlns:a16="http://schemas.microsoft.com/office/drawing/2014/main" id="{51F013D4-CBD9-4FC1-AF91-2301A704488B}"/>
              </a:ext>
            </a:extLst>
          </p:cNvPr>
          <p:cNvSpPr>
            <a:spLocks noGrp="1"/>
          </p:cNvSpPr>
          <p:nvPr>
            <p:ph type="subTitle" idx="1"/>
          </p:nvPr>
        </p:nvSpPr>
        <p:spPr>
          <a:xfrm>
            <a:off x="2667001" y="3602038"/>
            <a:ext cx="6857999" cy="953029"/>
          </a:xfrm>
        </p:spPr>
        <p:txBody>
          <a:bodyPr>
            <a:normAutofit/>
          </a:bodyPr>
          <a:lstStyle/>
          <a:p>
            <a:pPr algn="ctr"/>
            <a:r>
              <a:rPr lang="en-US" dirty="0"/>
              <a:t>Ephesians 5:1-5</a:t>
            </a:r>
          </a:p>
        </p:txBody>
      </p:sp>
    </p:spTree>
    <p:extLst>
      <p:ext uri="{BB962C8B-B14F-4D97-AF65-F5344CB8AC3E}">
        <p14:creationId xmlns:p14="http://schemas.microsoft.com/office/powerpoint/2010/main" val="1337192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LIGHT To Non-Christians</a:t>
            </a:r>
          </a:p>
        </p:txBody>
      </p:sp>
      <p:sp>
        <p:nvSpPr>
          <p:cNvPr id="5" name="TextBox 4">
            <a:extLst>
              <a:ext uri="{FF2B5EF4-FFF2-40B4-BE49-F238E27FC236}">
                <a16:creationId xmlns:a16="http://schemas.microsoft.com/office/drawing/2014/main" id="{316EE2DA-16DF-4371-BEF6-ADF3746B949A}"/>
              </a:ext>
            </a:extLst>
          </p:cNvPr>
          <p:cNvSpPr txBox="1"/>
          <p:nvPr/>
        </p:nvSpPr>
        <p:spPr>
          <a:xfrm>
            <a:off x="1143001" y="2099733"/>
            <a:ext cx="9905998" cy="3539430"/>
          </a:xfrm>
          <a:prstGeom prst="rect">
            <a:avLst/>
          </a:prstGeom>
          <a:noFill/>
        </p:spPr>
        <p:txBody>
          <a:bodyPr wrap="square" rtlCol="0">
            <a:spAutoFit/>
          </a:bodyPr>
          <a:lstStyle/>
          <a:p>
            <a:r>
              <a:rPr lang="en-US" sz="2800" dirty="0"/>
              <a:t>2 Tim 2:23-26</a:t>
            </a:r>
          </a:p>
          <a:p>
            <a:r>
              <a:rPr lang="en-US" sz="2800" dirty="0"/>
              <a:t>23 But avoid foolish and ignorant disputes, knowing that they generate strife. 24 And a servant of the Lord must not quarrel but be gentle to all, able to teach, patient, 25 in humility correcting those who are in opposition, if God perhaps will grant them repentance, so that they may know the truth, 26 and that they may come to their senses and escape the snare of the devil, having been taken captive by him to do his will.</a:t>
            </a:r>
          </a:p>
        </p:txBody>
      </p:sp>
    </p:spTree>
    <p:extLst>
      <p:ext uri="{BB962C8B-B14F-4D97-AF65-F5344CB8AC3E}">
        <p14:creationId xmlns:p14="http://schemas.microsoft.com/office/powerpoint/2010/main" val="4190494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LIGHT TO Non-Christians</a:t>
            </a:r>
          </a:p>
        </p:txBody>
      </p:sp>
      <p:sp>
        <p:nvSpPr>
          <p:cNvPr id="5" name="TextBox 4">
            <a:extLst>
              <a:ext uri="{FF2B5EF4-FFF2-40B4-BE49-F238E27FC236}">
                <a16:creationId xmlns:a16="http://schemas.microsoft.com/office/drawing/2014/main" id="{316EE2DA-16DF-4371-BEF6-ADF3746B949A}"/>
              </a:ext>
            </a:extLst>
          </p:cNvPr>
          <p:cNvSpPr txBox="1"/>
          <p:nvPr/>
        </p:nvSpPr>
        <p:spPr>
          <a:xfrm>
            <a:off x="1143001" y="2099733"/>
            <a:ext cx="9905998" cy="954107"/>
          </a:xfrm>
          <a:prstGeom prst="rect">
            <a:avLst/>
          </a:prstGeom>
          <a:noFill/>
        </p:spPr>
        <p:txBody>
          <a:bodyPr wrap="square" rtlCol="0">
            <a:spAutoFit/>
          </a:bodyPr>
          <a:lstStyle/>
          <a:p>
            <a:r>
              <a:rPr lang="en-US" sz="2800" dirty="0"/>
              <a:t>Colossians 4:6 “Let your conversation be always full of grace, seasoned with salt, so that you may know how to answer everyone.” </a:t>
            </a:r>
          </a:p>
        </p:txBody>
      </p:sp>
    </p:spTree>
    <p:extLst>
      <p:ext uri="{BB962C8B-B14F-4D97-AF65-F5344CB8AC3E}">
        <p14:creationId xmlns:p14="http://schemas.microsoft.com/office/powerpoint/2010/main" val="3234604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LIGHT TO Non-Christians</a:t>
            </a:r>
          </a:p>
        </p:txBody>
      </p:sp>
      <p:sp>
        <p:nvSpPr>
          <p:cNvPr id="5" name="TextBox 4">
            <a:extLst>
              <a:ext uri="{FF2B5EF4-FFF2-40B4-BE49-F238E27FC236}">
                <a16:creationId xmlns:a16="http://schemas.microsoft.com/office/drawing/2014/main" id="{316EE2DA-16DF-4371-BEF6-ADF3746B949A}"/>
              </a:ext>
            </a:extLst>
          </p:cNvPr>
          <p:cNvSpPr txBox="1"/>
          <p:nvPr/>
        </p:nvSpPr>
        <p:spPr>
          <a:xfrm>
            <a:off x="1143001" y="2099733"/>
            <a:ext cx="9905998" cy="2246769"/>
          </a:xfrm>
          <a:prstGeom prst="rect">
            <a:avLst/>
          </a:prstGeom>
          <a:noFill/>
        </p:spPr>
        <p:txBody>
          <a:bodyPr wrap="square" rtlCol="0">
            <a:spAutoFit/>
          </a:bodyPr>
          <a:lstStyle/>
          <a:p>
            <a:r>
              <a:rPr lang="en-US" sz="2800" dirty="0"/>
              <a:t>Colossians 4:6 “Let your conversation be always full of grace, seasoned with salt, so that you may know how to answer everyone.” </a:t>
            </a:r>
          </a:p>
          <a:p>
            <a:r>
              <a:rPr lang="en-US" sz="2800" dirty="0"/>
              <a:t>Ephesians 4:29 “Do not let any unwholesome talk come out of your mouths, but only what is helpful for building others up according to their needs, that it may benefit those who listen.” </a:t>
            </a:r>
          </a:p>
        </p:txBody>
      </p:sp>
    </p:spTree>
    <p:extLst>
      <p:ext uri="{BB962C8B-B14F-4D97-AF65-F5344CB8AC3E}">
        <p14:creationId xmlns:p14="http://schemas.microsoft.com/office/powerpoint/2010/main" val="2965222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LIGHT TO Non-Christians</a:t>
            </a:r>
          </a:p>
        </p:txBody>
      </p:sp>
      <p:sp>
        <p:nvSpPr>
          <p:cNvPr id="5" name="TextBox 4">
            <a:extLst>
              <a:ext uri="{FF2B5EF4-FFF2-40B4-BE49-F238E27FC236}">
                <a16:creationId xmlns:a16="http://schemas.microsoft.com/office/drawing/2014/main" id="{316EE2DA-16DF-4371-BEF6-ADF3746B949A}"/>
              </a:ext>
            </a:extLst>
          </p:cNvPr>
          <p:cNvSpPr txBox="1"/>
          <p:nvPr/>
        </p:nvSpPr>
        <p:spPr>
          <a:xfrm>
            <a:off x="1143001" y="2099733"/>
            <a:ext cx="9905998" cy="3108543"/>
          </a:xfrm>
          <a:prstGeom prst="rect">
            <a:avLst/>
          </a:prstGeom>
          <a:noFill/>
        </p:spPr>
        <p:txBody>
          <a:bodyPr wrap="square" rtlCol="0">
            <a:spAutoFit/>
          </a:bodyPr>
          <a:lstStyle/>
          <a:p>
            <a:r>
              <a:rPr lang="en-US" sz="2800" dirty="0"/>
              <a:t>Colossians 4:6 “Let your conversation be always full of grace, seasoned with salt, so that you may know how to answer everyone.” </a:t>
            </a:r>
          </a:p>
          <a:p>
            <a:r>
              <a:rPr lang="en-US" sz="2800" dirty="0"/>
              <a:t>Ephesians 4:29 “Do not let any unwholesome talk come out of your mouths, but only what is helpful for building others up according to their needs, that it may benefit those who listen.” </a:t>
            </a:r>
          </a:p>
          <a:p>
            <a:r>
              <a:rPr lang="en-US" sz="2800" dirty="0"/>
              <a:t>Ephesians 5:4 “Nor should there be obscenity, foolish talk or coarse joking, which are out of place, but rather thanksgiving.” </a:t>
            </a:r>
          </a:p>
        </p:txBody>
      </p:sp>
    </p:spTree>
    <p:extLst>
      <p:ext uri="{BB962C8B-B14F-4D97-AF65-F5344CB8AC3E}">
        <p14:creationId xmlns:p14="http://schemas.microsoft.com/office/powerpoint/2010/main" val="3455116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LIGHT TO Non-Christians</a:t>
            </a:r>
          </a:p>
        </p:txBody>
      </p:sp>
      <p:sp>
        <p:nvSpPr>
          <p:cNvPr id="5" name="TextBox 4">
            <a:extLst>
              <a:ext uri="{FF2B5EF4-FFF2-40B4-BE49-F238E27FC236}">
                <a16:creationId xmlns:a16="http://schemas.microsoft.com/office/drawing/2014/main" id="{316EE2DA-16DF-4371-BEF6-ADF3746B949A}"/>
              </a:ext>
            </a:extLst>
          </p:cNvPr>
          <p:cNvSpPr txBox="1"/>
          <p:nvPr/>
        </p:nvSpPr>
        <p:spPr>
          <a:xfrm>
            <a:off x="1143001" y="2099733"/>
            <a:ext cx="9905998" cy="3970318"/>
          </a:xfrm>
          <a:prstGeom prst="rect">
            <a:avLst/>
          </a:prstGeom>
          <a:noFill/>
        </p:spPr>
        <p:txBody>
          <a:bodyPr wrap="square" rtlCol="0">
            <a:spAutoFit/>
          </a:bodyPr>
          <a:lstStyle/>
          <a:p>
            <a:r>
              <a:rPr lang="en-US" sz="2800" dirty="0"/>
              <a:t>Colossians 4:6 “Let your conversation be always full of grace, seasoned with salt, so that you may know how to answer everyone.” </a:t>
            </a:r>
          </a:p>
          <a:p>
            <a:r>
              <a:rPr lang="en-US" sz="2800" dirty="0"/>
              <a:t>Ephesians 4:29 “Do not let any unwholesome talk come out of your mouths, but only what is helpful for building others up according to their needs, that it may benefit those who listen.” </a:t>
            </a:r>
          </a:p>
          <a:p>
            <a:r>
              <a:rPr lang="en-US" sz="2800" dirty="0"/>
              <a:t>Ephesians 5:4 “Nor should there be obscenity, foolish talk or coarse joking, which are out of place, but rather thanksgiving.” </a:t>
            </a:r>
          </a:p>
          <a:p>
            <a:r>
              <a:rPr lang="en-US" sz="2800" dirty="0"/>
              <a:t>Ephesians 5:8 For you were once darkness, but now you are light in the Lord. Walk as children of light</a:t>
            </a:r>
          </a:p>
        </p:txBody>
      </p:sp>
    </p:spTree>
    <p:extLst>
      <p:ext uri="{BB962C8B-B14F-4D97-AF65-F5344CB8AC3E}">
        <p14:creationId xmlns:p14="http://schemas.microsoft.com/office/powerpoint/2010/main" val="649761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Lights in the World</a:t>
            </a:r>
          </a:p>
        </p:txBody>
      </p:sp>
    </p:spTree>
    <p:extLst>
      <p:ext uri="{BB962C8B-B14F-4D97-AF65-F5344CB8AC3E}">
        <p14:creationId xmlns:p14="http://schemas.microsoft.com/office/powerpoint/2010/main" val="3164589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Lights in the World</a:t>
            </a:r>
          </a:p>
        </p:txBody>
      </p:sp>
      <p:sp>
        <p:nvSpPr>
          <p:cNvPr id="5" name="TextBox 4">
            <a:extLst>
              <a:ext uri="{FF2B5EF4-FFF2-40B4-BE49-F238E27FC236}">
                <a16:creationId xmlns:a16="http://schemas.microsoft.com/office/drawing/2014/main" id="{316EE2DA-16DF-4371-BEF6-ADF3746B949A}"/>
              </a:ext>
            </a:extLst>
          </p:cNvPr>
          <p:cNvSpPr txBox="1"/>
          <p:nvPr/>
        </p:nvSpPr>
        <p:spPr>
          <a:xfrm>
            <a:off x="1143001" y="2099733"/>
            <a:ext cx="9905998" cy="2677656"/>
          </a:xfrm>
          <a:prstGeom prst="rect">
            <a:avLst/>
          </a:prstGeom>
          <a:noFill/>
        </p:spPr>
        <p:txBody>
          <a:bodyPr wrap="square" rtlCol="0">
            <a:spAutoFit/>
          </a:bodyPr>
          <a:lstStyle/>
          <a:p>
            <a:r>
              <a:rPr lang="en-US" sz="2800" dirty="0"/>
              <a:t>What would someone else see in my heart if they scrolled down my Facebook page, saw my Tweets, re-read my texts, or considered conversations we’ve had? </a:t>
            </a:r>
          </a:p>
          <a:p>
            <a:endParaRPr lang="en-US" sz="2800" dirty="0"/>
          </a:p>
          <a:p>
            <a:endParaRPr lang="en-US" sz="2800" dirty="0"/>
          </a:p>
          <a:p>
            <a:r>
              <a:rPr lang="en-US" sz="2800" dirty="0"/>
              <a:t>Would they see the light of Christ? Or something else? </a:t>
            </a:r>
          </a:p>
        </p:txBody>
      </p:sp>
    </p:spTree>
    <p:extLst>
      <p:ext uri="{BB962C8B-B14F-4D97-AF65-F5344CB8AC3E}">
        <p14:creationId xmlns:p14="http://schemas.microsoft.com/office/powerpoint/2010/main" val="4173280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461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Ephesians 5:1-5</a:t>
            </a:r>
          </a:p>
        </p:txBody>
      </p:sp>
      <p:sp>
        <p:nvSpPr>
          <p:cNvPr id="5" name="TextBox 4">
            <a:extLst>
              <a:ext uri="{FF2B5EF4-FFF2-40B4-BE49-F238E27FC236}">
                <a16:creationId xmlns:a16="http://schemas.microsoft.com/office/drawing/2014/main" id="{316EE2DA-16DF-4371-BEF6-ADF3746B949A}"/>
              </a:ext>
            </a:extLst>
          </p:cNvPr>
          <p:cNvSpPr txBox="1"/>
          <p:nvPr/>
        </p:nvSpPr>
        <p:spPr>
          <a:xfrm>
            <a:off x="1143001" y="2099733"/>
            <a:ext cx="9905998" cy="3970318"/>
          </a:xfrm>
          <a:prstGeom prst="rect">
            <a:avLst/>
          </a:prstGeom>
          <a:noFill/>
        </p:spPr>
        <p:txBody>
          <a:bodyPr wrap="square" rtlCol="0">
            <a:spAutoFit/>
          </a:bodyPr>
          <a:lstStyle/>
          <a:p>
            <a:r>
              <a:rPr lang="en-US" sz="2800" dirty="0"/>
              <a:t>1 Therefore be imitators of God as dear children. 2 And walk in love, as Christ also has loved us and given Himself for us, an offering and a sacrifice to God for a sweet-smelling aroma. 3 But fornication and all uncleanness or covetousness, let it not even be named among you, as is fitting for saints; 4 neither filthiness, nor foolish talking, nor coarse jesting, which are not fitting, but rather giving of thanks. 5 For this you know, that no fornicator, unclean person, nor covetous man, who is an idolater, has any inheritance in the kingdom of Christ and God. </a:t>
            </a:r>
          </a:p>
        </p:txBody>
      </p:sp>
    </p:spTree>
    <p:extLst>
      <p:ext uri="{BB962C8B-B14F-4D97-AF65-F5344CB8AC3E}">
        <p14:creationId xmlns:p14="http://schemas.microsoft.com/office/powerpoint/2010/main" val="3013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Ephesians 5:1-5</a:t>
            </a:r>
          </a:p>
        </p:txBody>
      </p:sp>
      <p:sp>
        <p:nvSpPr>
          <p:cNvPr id="5" name="TextBox 4">
            <a:extLst>
              <a:ext uri="{FF2B5EF4-FFF2-40B4-BE49-F238E27FC236}">
                <a16:creationId xmlns:a16="http://schemas.microsoft.com/office/drawing/2014/main" id="{316EE2DA-16DF-4371-BEF6-ADF3746B949A}"/>
              </a:ext>
            </a:extLst>
          </p:cNvPr>
          <p:cNvSpPr txBox="1"/>
          <p:nvPr/>
        </p:nvSpPr>
        <p:spPr>
          <a:xfrm>
            <a:off x="1143001" y="2099733"/>
            <a:ext cx="9905998" cy="3970318"/>
          </a:xfrm>
          <a:prstGeom prst="rect">
            <a:avLst/>
          </a:prstGeom>
          <a:noFill/>
        </p:spPr>
        <p:txBody>
          <a:bodyPr wrap="square" rtlCol="0">
            <a:spAutoFit/>
          </a:bodyPr>
          <a:lstStyle/>
          <a:p>
            <a:r>
              <a:rPr lang="en-US" sz="2800" dirty="0"/>
              <a:t>1 Therefore be </a:t>
            </a:r>
            <a:r>
              <a:rPr lang="en-US" sz="2800" dirty="0">
                <a:solidFill>
                  <a:srgbClr val="FF0000"/>
                </a:solidFill>
              </a:rPr>
              <a:t>imitators of God </a:t>
            </a:r>
            <a:r>
              <a:rPr lang="en-US" sz="2800" dirty="0"/>
              <a:t>as dear children. 2 And </a:t>
            </a:r>
            <a:r>
              <a:rPr lang="en-US" sz="2800" dirty="0">
                <a:solidFill>
                  <a:srgbClr val="FF0000"/>
                </a:solidFill>
              </a:rPr>
              <a:t>walk in love, as Christ </a:t>
            </a:r>
            <a:r>
              <a:rPr lang="en-US" sz="2800" dirty="0"/>
              <a:t>also has loved us and given Himself for us, an offering and a sacrifice to God for a sweet-smelling aroma. 3 But </a:t>
            </a:r>
            <a:r>
              <a:rPr lang="en-US" sz="2800" dirty="0">
                <a:solidFill>
                  <a:srgbClr val="FF0000"/>
                </a:solidFill>
              </a:rPr>
              <a:t>fornication and all uncleanness or covetousness, let it not even be named among you</a:t>
            </a:r>
            <a:r>
              <a:rPr lang="en-US" sz="2800" dirty="0"/>
              <a:t>, as is fitting for saints; 4 </a:t>
            </a:r>
            <a:r>
              <a:rPr lang="en-US" sz="2800" dirty="0">
                <a:solidFill>
                  <a:srgbClr val="FF0000"/>
                </a:solidFill>
              </a:rPr>
              <a:t>neither filthiness, nor foolish talking, nor coarse jesting, which are not fitting</a:t>
            </a:r>
            <a:r>
              <a:rPr lang="en-US" sz="2800" dirty="0"/>
              <a:t>, but rather giving of thanks. 5 For this you know, that no fornicator, unclean person, nor covetous man, who is an idolater, has any inheritance in the kingdom of Christ and God. </a:t>
            </a:r>
          </a:p>
        </p:txBody>
      </p:sp>
    </p:spTree>
    <p:extLst>
      <p:ext uri="{BB962C8B-B14F-4D97-AF65-F5344CB8AC3E}">
        <p14:creationId xmlns:p14="http://schemas.microsoft.com/office/powerpoint/2010/main" val="1094849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Self-Control</a:t>
            </a:r>
          </a:p>
        </p:txBody>
      </p:sp>
    </p:spTree>
    <p:extLst>
      <p:ext uri="{BB962C8B-B14F-4D97-AF65-F5344CB8AC3E}">
        <p14:creationId xmlns:p14="http://schemas.microsoft.com/office/powerpoint/2010/main" val="2581306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Self-Control</a:t>
            </a:r>
          </a:p>
        </p:txBody>
      </p:sp>
      <p:sp>
        <p:nvSpPr>
          <p:cNvPr id="5" name="TextBox 4">
            <a:extLst>
              <a:ext uri="{FF2B5EF4-FFF2-40B4-BE49-F238E27FC236}">
                <a16:creationId xmlns:a16="http://schemas.microsoft.com/office/drawing/2014/main" id="{316EE2DA-16DF-4371-BEF6-ADF3746B949A}"/>
              </a:ext>
            </a:extLst>
          </p:cNvPr>
          <p:cNvSpPr txBox="1"/>
          <p:nvPr/>
        </p:nvSpPr>
        <p:spPr>
          <a:xfrm>
            <a:off x="1143001" y="2099733"/>
            <a:ext cx="9905998" cy="3970318"/>
          </a:xfrm>
          <a:prstGeom prst="rect">
            <a:avLst/>
          </a:prstGeom>
          <a:noFill/>
        </p:spPr>
        <p:txBody>
          <a:bodyPr wrap="square" rtlCol="0">
            <a:spAutoFit/>
          </a:bodyPr>
          <a:lstStyle/>
          <a:p>
            <a:r>
              <a:rPr lang="en-US" sz="2800" dirty="0"/>
              <a:t>James 3:1-8</a:t>
            </a:r>
          </a:p>
          <a:p>
            <a:r>
              <a:rPr lang="en-US" sz="2800" dirty="0"/>
              <a:t>1 My brethren, let not many of you become teachers, knowing that we shall receive a stricter judgment. 2 For we all stumble in many things. If anyone does not stumble in word, he is a perfect man, able also to bridle the whole body. 3 Indeed, we put bits in horses’ mouths that they may obey us, and we turn their whole body. </a:t>
            </a:r>
          </a:p>
          <a:p>
            <a:r>
              <a:rPr lang="en-US" sz="2800" dirty="0"/>
              <a:t>4 Look also at ships: although they are so large and are driven by fierce winds, they are turned by a very small rudder wherever the pilot desires. </a:t>
            </a:r>
          </a:p>
        </p:txBody>
      </p:sp>
    </p:spTree>
    <p:extLst>
      <p:ext uri="{BB962C8B-B14F-4D97-AF65-F5344CB8AC3E}">
        <p14:creationId xmlns:p14="http://schemas.microsoft.com/office/powerpoint/2010/main" val="1916634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Self-Control</a:t>
            </a:r>
          </a:p>
        </p:txBody>
      </p:sp>
      <p:sp>
        <p:nvSpPr>
          <p:cNvPr id="5" name="TextBox 4">
            <a:extLst>
              <a:ext uri="{FF2B5EF4-FFF2-40B4-BE49-F238E27FC236}">
                <a16:creationId xmlns:a16="http://schemas.microsoft.com/office/drawing/2014/main" id="{316EE2DA-16DF-4371-BEF6-ADF3746B949A}"/>
              </a:ext>
            </a:extLst>
          </p:cNvPr>
          <p:cNvSpPr txBox="1"/>
          <p:nvPr/>
        </p:nvSpPr>
        <p:spPr>
          <a:xfrm>
            <a:off x="1143001" y="2099733"/>
            <a:ext cx="9905998" cy="3970318"/>
          </a:xfrm>
          <a:prstGeom prst="rect">
            <a:avLst/>
          </a:prstGeom>
          <a:noFill/>
        </p:spPr>
        <p:txBody>
          <a:bodyPr wrap="square" rtlCol="0">
            <a:spAutoFit/>
          </a:bodyPr>
          <a:lstStyle/>
          <a:p>
            <a:r>
              <a:rPr lang="en-US" sz="2800" dirty="0"/>
              <a:t>James 3:1-8</a:t>
            </a:r>
          </a:p>
          <a:p>
            <a:r>
              <a:rPr lang="en-US" sz="2800" dirty="0"/>
              <a:t>5 Even so the tongue is a little member and boasts great things. See how great a forest a little fire kindles! 6 And the tongue is a fire, a world of iniquity. The tongue is so set among our members that it defiles the whole body, and sets on fire the course of nature; and it is set on fire by hell. 7 For every kind of beast and bird, of reptile and creature of the sea, is tamed and has been tamed by mankind. </a:t>
            </a:r>
          </a:p>
          <a:p>
            <a:r>
              <a:rPr lang="en-US" sz="2800" dirty="0"/>
              <a:t>8 But no man can tame the tongue. It is an unruly evil, full of deadly poison.</a:t>
            </a:r>
          </a:p>
        </p:txBody>
      </p:sp>
    </p:spTree>
    <p:extLst>
      <p:ext uri="{BB962C8B-B14F-4D97-AF65-F5344CB8AC3E}">
        <p14:creationId xmlns:p14="http://schemas.microsoft.com/office/powerpoint/2010/main" val="1873259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Self-Control</a:t>
            </a:r>
          </a:p>
        </p:txBody>
      </p:sp>
      <p:sp>
        <p:nvSpPr>
          <p:cNvPr id="5" name="TextBox 4">
            <a:extLst>
              <a:ext uri="{FF2B5EF4-FFF2-40B4-BE49-F238E27FC236}">
                <a16:creationId xmlns:a16="http://schemas.microsoft.com/office/drawing/2014/main" id="{316EE2DA-16DF-4371-BEF6-ADF3746B949A}"/>
              </a:ext>
            </a:extLst>
          </p:cNvPr>
          <p:cNvSpPr txBox="1"/>
          <p:nvPr/>
        </p:nvSpPr>
        <p:spPr>
          <a:xfrm>
            <a:off x="1143001" y="2099733"/>
            <a:ext cx="9905998" cy="3108543"/>
          </a:xfrm>
          <a:prstGeom prst="rect">
            <a:avLst/>
          </a:prstGeom>
          <a:noFill/>
        </p:spPr>
        <p:txBody>
          <a:bodyPr wrap="square" rtlCol="0">
            <a:spAutoFit/>
          </a:bodyPr>
          <a:lstStyle/>
          <a:p>
            <a:r>
              <a:rPr lang="en-US" sz="2800" dirty="0"/>
              <a:t>Slanderers</a:t>
            </a:r>
          </a:p>
          <a:p>
            <a:r>
              <a:rPr lang="en-US" sz="2800" dirty="0"/>
              <a:t>1 Corinthians 6:9-10 </a:t>
            </a:r>
          </a:p>
          <a:p>
            <a:r>
              <a:rPr lang="en-US" sz="2800" dirty="0"/>
              <a:t>9 Do you not know that the unrighteous will not inherit the kingdom of God? Do not be deceived. Neither fornicators, nor idolaters, nor adulterers, nor homosexuals, nor sodomites, 10 nor thieves, nor covetous, nor drunkards, nor </a:t>
            </a:r>
            <a:r>
              <a:rPr lang="en-US" sz="2800" dirty="0">
                <a:solidFill>
                  <a:srgbClr val="FF0000"/>
                </a:solidFill>
              </a:rPr>
              <a:t>revilers (slanderers), </a:t>
            </a:r>
            <a:r>
              <a:rPr lang="en-US" sz="2800" dirty="0"/>
              <a:t>nor extortioners will inherit the kingdom of God. </a:t>
            </a:r>
          </a:p>
        </p:txBody>
      </p:sp>
    </p:spTree>
    <p:extLst>
      <p:ext uri="{BB962C8B-B14F-4D97-AF65-F5344CB8AC3E}">
        <p14:creationId xmlns:p14="http://schemas.microsoft.com/office/powerpoint/2010/main" val="4251013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37" name="Group 236">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38" name="Rectangle 237">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241" name="Group 240">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242"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263"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4"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65"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6"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4" name="Group 243">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57"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58"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59"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0"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1"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62"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45" name="Group 244">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3"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54"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55"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6"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6" name="Group 245">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47"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48"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9"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0"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51"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2"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r>
              <a:rPr lang="en-US" dirty="0"/>
              <a:t>Digital Self-Control</a:t>
            </a:r>
          </a:p>
        </p:txBody>
      </p:sp>
      <p:sp>
        <p:nvSpPr>
          <p:cNvPr id="5" name="TextBox 4">
            <a:extLst>
              <a:ext uri="{FF2B5EF4-FFF2-40B4-BE49-F238E27FC236}">
                <a16:creationId xmlns:a16="http://schemas.microsoft.com/office/drawing/2014/main" id="{316EE2DA-16DF-4371-BEF6-ADF3746B949A}"/>
              </a:ext>
            </a:extLst>
          </p:cNvPr>
          <p:cNvSpPr txBox="1"/>
          <p:nvPr/>
        </p:nvSpPr>
        <p:spPr>
          <a:xfrm>
            <a:off x="1143001" y="2099733"/>
            <a:ext cx="9905998" cy="3539430"/>
          </a:xfrm>
          <a:prstGeom prst="rect">
            <a:avLst/>
          </a:prstGeom>
          <a:noFill/>
        </p:spPr>
        <p:txBody>
          <a:bodyPr wrap="square" rtlCol="0">
            <a:spAutoFit/>
          </a:bodyPr>
          <a:lstStyle/>
          <a:p>
            <a:r>
              <a:rPr lang="en-US" sz="2800" dirty="0"/>
              <a:t>Slanderers</a:t>
            </a:r>
          </a:p>
          <a:p>
            <a:r>
              <a:rPr lang="en-US" sz="2800" dirty="0"/>
              <a:t>2 Timothy 3:2-5 </a:t>
            </a:r>
          </a:p>
          <a:p>
            <a:r>
              <a:rPr lang="en-US" sz="2800" dirty="0"/>
              <a:t>2 For men will be lovers of themselves, lovers of money, boasters, proud, blasphemers, disobedient to parents, unthankful, unholy, 3 unloving, unforgiving, </a:t>
            </a:r>
            <a:r>
              <a:rPr lang="en-US" sz="2800" dirty="0">
                <a:solidFill>
                  <a:srgbClr val="FF0000"/>
                </a:solidFill>
              </a:rPr>
              <a:t>slanderers</a:t>
            </a:r>
            <a:r>
              <a:rPr lang="en-US" sz="2800" dirty="0"/>
              <a:t>, without self-control, brutal, despisers of good, 4 traitors, headstrong, haughty, lovers of pleasure rather than lovers of God, 5 </a:t>
            </a:r>
            <a:r>
              <a:rPr lang="en-US" sz="2800" dirty="0">
                <a:solidFill>
                  <a:srgbClr val="FF0000"/>
                </a:solidFill>
              </a:rPr>
              <a:t>having a form of godliness </a:t>
            </a:r>
            <a:r>
              <a:rPr lang="en-US" sz="2800" dirty="0"/>
              <a:t>but denying its power. And from such people turn away!</a:t>
            </a:r>
          </a:p>
        </p:txBody>
      </p:sp>
    </p:spTree>
    <p:extLst>
      <p:ext uri="{BB962C8B-B14F-4D97-AF65-F5344CB8AC3E}">
        <p14:creationId xmlns:p14="http://schemas.microsoft.com/office/powerpoint/2010/main" val="20914797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2.xml><?xml version="1.0" encoding="utf-8"?>
<ds:datastoreItem xmlns:ds="http://schemas.openxmlformats.org/officeDocument/2006/customXml" ds:itemID="{104C6BCC-A38B-4625-90E6-7D3BBA3909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41CBB0-BAA0-4983-8F2B-E10AF3358DA8}">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Circuit design</Template>
  <TotalTime>118</TotalTime>
  <Words>1426</Words>
  <Application>Microsoft Office PowerPoint</Application>
  <PresentationFormat>Widescreen</PresentationFormat>
  <Paragraphs>80</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Tw Cen MT</vt:lpstr>
      <vt:lpstr>Circuit</vt:lpstr>
      <vt:lpstr>PowerPoint Presentation</vt:lpstr>
      <vt:lpstr>Digital Lights in the World </vt:lpstr>
      <vt:lpstr>Ephesians 5:1-5</vt:lpstr>
      <vt:lpstr>Ephesians 5:1-5</vt:lpstr>
      <vt:lpstr>Digital Self-Control</vt:lpstr>
      <vt:lpstr>Digital Self-Control</vt:lpstr>
      <vt:lpstr>Digital Self-Control</vt:lpstr>
      <vt:lpstr>Digital Self-Control</vt:lpstr>
      <vt:lpstr>Digital Self-Control</vt:lpstr>
      <vt:lpstr>Digital Self-Control</vt:lpstr>
      <vt:lpstr>Digital Self-Control</vt:lpstr>
      <vt:lpstr>Digital Self-Control</vt:lpstr>
      <vt:lpstr>Digital Light to Christians</vt:lpstr>
      <vt:lpstr>Digital Light to Christians</vt:lpstr>
      <vt:lpstr>Digital Light to Christians</vt:lpstr>
      <vt:lpstr>Digital Light To Christians</vt:lpstr>
      <vt:lpstr>Digital Light to Christians</vt:lpstr>
      <vt:lpstr>Digital Light to Non-Christians</vt:lpstr>
      <vt:lpstr>Digital Light to Non-Christians</vt:lpstr>
      <vt:lpstr>Digital LIGHT To Non-Christians</vt:lpstr>
      <vt:lpstr>Digital LIGHT TO Non-Christians</vt:lpstr>
      <vt:lpstr>Digital LIGHT TO Non-Christians</vt:lpstr>
      <vt:lpstr>Digital LIGHT TO Non-Christians</vt:lpstr>
      <vt:lpstr>Digital LIGHT TO Non-Christians</vt:lpstr>
      <vt:lpstr>Digital Lights in the World</vt:lpstr>
      <vt:lpstr>Digital Lights in the World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Clark</dc:creator>
  <cp:lastModifiedBy>Adam Clark</cp:lastModifiedBy>
  <cp:revision>1</cp:revision>
  <dcterms:created xsi:type="dcterms:W3CDTF">2022-01-16T05:31:00Z</dcterms:created>
  <dcterms:modified xsi:type="dcterms:W3CDTF">2022-01-16T07:29:43Z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