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1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3C6"/>
    <a:srgbClr val="75BDA7"/>
    <a:srgbClr val="3494BA"/>
    <a:srgbClr val="58B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034BE1-5E57-4983-B7D9-C39A9564C7F2}" v="1" dt="2022-01-23T20:55:20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62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tilts" userId="99c6032548666723" providerId="LiveId" clId="{A4034BE1-5E57-4983-B7D9-C39A9564C7F2}"/>
    <pc:docChg chg="delSld modSld">
      <pc:chgData name="Kevin Stilts" userId="99c6032548666723" providerId="LiveId" clId="{A4034BE1-5E57-4983-B7D9-C39A9564C7F2}" dt="2022-01-23T20:55:27.949" v="25" actId="47"/>
      <pc:docMkLst>
        <pc:docMk/>
      </pc:docMkLst>
      <pc:sldChg chg="del">
        <pc:chgData name="Kevin Stilts" userId="99c6032548666723" providerId="LiveId" clId="{A4034BE1-5E57-4983-B7D9-C39A9564C7F2}" dt="2022-01-23T20:55:01.939" v="11" actId="47"/>
        <pc:sldMkLst>
          <pc:docMk/>
          <pc:sldMk cId="3326762572" sldId="259"/>
        </pc:sldMkLst>
      </pc:sldChg>
      <pc:sldChg chg="del">
        <pc:chgData name="Kevin Stilts" userId="99c6032548666723" providerId="LiveId" clId="{A4034BE1-5E57-4983-B7D9-C39A9564C7F2}" dt="2022-01-23T20:55:02.096" v="12" actId="47"/>
        <pc:sldMkLst>
          <pc:docMk/>
          <pc:sldMk cId="162302495" sldId="260"/>
        </pc:sldMkLst>
      </pc:sldChg>
      <pc:sldChg chg="del">
        <pc:chgData name="Kevin Stilts" userId="99c6032548666723" providerId="LiveId" clId="{A4034BE1-5E57-4983-B7D9-C39A9564C7F2}" dt="2022-01-23T20:55:06.546" v="19" actId="47"/>
        <pc:sldMkLst>
          <pc:docMk/>
          <pc:sldMk cId="1658265801" sldId="262"/>
        </pc:sldMkLst>
      </pc:sldChg>
      <pc:sldChg chg="del">
        <pc:chgData name="Kevin Stilts" userId="99c6032548666723" providerId="LiveId" clId="{A4034BE1-5E57-4983-B7D9-C39A9564C7F2}" dt="2022-01-23T20:54:59.596" v="3" actId="47"/>
        <pc:sldMkLst>
          <pc:docMk/>
          <pc:sldMk cId="1878652857" sldId="264"/>
        </pc:sldMkLst>
      </pc:sldChg>
      <pc:sldChg chg="del">
        <pc:chgData name="Kevin Stilts" userId="99c6032548666723" providerId="LiveId" clId="{A4034BE1-5E57-4983-B7D9-C39A9564C7F2}" dt="2022-01-23T20:55:00.225" v="4" actId="47"/>
        <pc:sldMkLst>
          <pc:docMk/>
          <pc:sldMk cId="1135901814" sldId="265"/>
        </pc:sldMkLst>
      </pc:sldChg>
      <pc:sldChg chg="del">
        <pc:chgData name="Kevin Stilts" userId="99c6032548666723" providerId="LiveId" clId="{A4034BE1-5E57-4983-B7D9-C39A9564C7F2}" dt="2022-01-23T20:55:00.479" v="5" actId="47"/>
        <pc:sldMkLst>
          <pc:docMk/>
          <pc:sldMk cId="3483446057" sldId="266"/>
        </pc:sldMkLst>
      </pc:sldChg>
      <pc:sldChg chg="del">
        <pc:chgData name="Kevin Stilts" userId="99c6032548666723" providerId="LiveId" clId="{A4034BE1-5E57-4983-B7D9-C39A9564C7F2}" dt="2022-01-23T20:55:00.652" v="6" actId="47"/>
        <pc:sldMkLst>
          <pc:docMk/>
          <pc:sldMk cId="725785225" sldId="267"/>
        </pc:sldMkLst>
      </pc:sldChg>
      <pc:sldChg chg="del">
        <pc:chgData name="Kevin Stilts" userId="99c6032548666723" providerId="LiveId" clId="{A4034BE1-5E57-4983-B7D9-C39A9564C7F2}" dt="2022-01-23T20:55:00.801" v="7" actId="47"/>
        <pc:sldMkLst>
          <pc:docMk/>
          <pc:sldMk cId="2136413096" sldId="268"/>
        </pc:sldMkLst>
      </pc:sldChg>
      <pc:sldChg chg="del">
        <pc:chgData name="Kevin Stilts" userId="99c6032548666723" providerId="LiveId" clId="{A4034BE1-5E57-4983-B7D9-C39A9564C7F2}" dt="2022-01-23T20:55:00.986" v="8" actId="47"/>
        <pc:sldMkLst>
          <pc:docMk/>
          <pc:sldMk cId="3980785837" sldId="269"/>
        </pc:sldMkLst>
      </pc:sldChg>
      <pc:sldChg chg="del">
        <pc:chgData name="Kevin Stilts" userId="99c6032548666723" providerId="LiveId" clId="{A4034BE1-5E57-4983-B7D9-C39A9564C7F2}" dt="2022-01-23T20:54:57.699" v="0" actId="47"/>
        <pc:sldMkLst>
          <pc:docMk/>
          <pc:sldMk cId="2499866987" sldId="271"/>
        </pc:sldMkLst>
      </pc:sldChg>
      <pc:sldChg chg="del">
        <pc:chgData name="Kevin Stilts" userId="99c6032548666723" providerId="LiveId" clId="{A4034BE1-5E57-4983-B7D9-C39A9564C7F2}" dt="2022-01-23T20:54:58.196" v="1" actId="47"/>
        <pc:sldMkLst>
          <pc:docMk/>
          <pc:sldMk cId="2706030167" sldId="272"/>
        </pc:sldMkLst>
      </pc:sldChg>
      <pc:sldChg chg="del">
        <pc:chgData name="Kevin Stilts" userId="99c6032548666723" providerId="LiveId" clId="{A4034BE1-5E57-4983-B7D9-C39A9564C7F2}" dt="2022-01-23T20:55:01.727" v="10" actId="47"/>
        <pc:sldMkLst>
          <pc:docMk/>
          <pc:sldMk cId="2672775244" sldId="273"/>
        </pc:sldMkLst>
      </pc:sldChg>
      <pc:sldChg chg="del">
        <pc:chgData name="Kevin Stilts" userId="99c6032548666723" providerId="LiveId" clId="{A4034BE1-5E57-4983-B7D9-C39A9564C7F2}" dt="2022-01-23T20:55:01.616" v="9" actId="47"/>
        <pc:sldMkLst>
          <pc:docMk/>
          <pc:sldMk cId="2954488661" sldId="274"/>
        </pc:sldMkLst>
      </pc:sldChg>
      <pc:sldChg chg="del">
        <pc:chgData name="Kevin Stilts" userId="99c6032548666723" providerId="LiveId" clId="{A4034BE1-5E57-4983-B7D9-C39A9564C7F2}" dt="2022-01-23T20:55:02.581" v="13" actId="47"/>
        <pc:sldMkLst>
          <pc:docMk/>
          <pc:sldMk cId="167991027" sldId="275"/>
        </pc:sldMkLst>
      </pc:sldChg>
      <pc:sldChg chg="del">
        <pc:chgData name="Kevin Stilts" userId="99c6032548666723" providerId="LiveId" clId="{A4034BE1-5E57-4983-B7D9-C39A9564C7F2}" dt="2022-01-23T20:55:02.799" v="14" actId="47"/>
        <pc:sldMkLst>
          <pc:docMk/>
          <pc:sldMk cId="3616526016" sldId="276"/>
        </pc:sldMkLst>
      </pc:sldChg>
      <pc:sldChg chg="del">
        <pc:chgData name="Kevin Stilts" userId="99c6032548666723" providerId="LiveId" clId="{A4034BE1-5E57-4983-B7D9-C39A9564C7F2}" dt="2022-01-23T20:55:02.970" v="15" actId="47"/>
        <pc:sldMkLst>
          <pc:docMk/>
          <pc:sldMk cId="3910153602" sldId="277"/>
        </pc:sldMkLst>
      </pc:sldChg>
      <pc:sldChg chg="del">
        <pc:chgData name="Kevin Stilts" userId="99c6032548666723" providerId="LiveId" clId="{A4034BE1-5E57-4983-B7D9-C39A9564C7F2}" dt="2022-01-23T20:55:03.133" v="16" actId="47"/>
        <pc:sldMkLst>
          <pc:docMk/>
          <pc:sldMk cId="2727281942" sldId="278"/>
        </pc:sldMkLst>
      </pc:sldChg>
      <pc:sldChg chg="del">
        <pc:chgData name="Kevin Stilts" userId="99c6032548666723" providerId="LiveId" clId="{A4034BE1-5E57-4983-B7D9-C39A9564C7F2}" dt="2022-01-23T20:55:03.676" v="17" actId="47"/>
        <pc:sldMkLst>
          <pc:docMk/>
          <pc:sldMk cId="2304720690" sldId="279"/>
        </pc:sldMkLst>
      </pc:sldChg>
      <pc:sldChg chg="del">
        <pc:chgData name="Kevin Stilts" userId="99c6032548666723" providerId="LiveId" clId="{A4034BE1-5E57-4983-B7D9-C39A9564C7F2}" dt="2022-01-23T20:55:04.186" v="18" actId="47"/>
        <pc:sldMkLst>
          <pc:docMk/>
          <pc:sldMk cId="1703041025" sldId="280"/>
        </pc:sldMkLst>
      </pc:sldChg>
      <pc:sldChg chg="del">
        <pc:chgData name="Kevin Stilts" userId="99c6032548666723" providerId="LiveId" clId="{A4034BE1-5E57-4983-B7D9-C39A9564C7F2}" dt="2022-01-23T20:54:58.916" v="2" actId="47"/>
        <pc:sldMkLst>
          <pc:docMk/>
          <pc:sldMk cId="3442008713" sldId="281"/>
        </pc:sldMkLst>
      </pc:sldChg>
      <pc:sldChg chg="del">
        <pc:chgData name="Kevin Stilts" userId="99c6032548666723" providerId="LiveId" clId="{A4034BE1-5E57-4983-B7D9-C39A9564C7F2}" dt="2022-01-23T20:55:07.104" v="20" actId="47"/>
        <pc:sldMkLst>
          <pc:docMk/>
          <pc:sldMk cId="2568279889" sldId="282"/>
        </pc:sldMkLst>
      </pc:sldChg>
      <pc:sldChg chg="modSp modAnim">
        <pc:chgData name="Kevin Stilts" userId="99c6032548666723" providerId="LiveId" clId="{A4034BE1-5E57-4983-B7D9-C39A9564C7F2}" dt="2022-01-23T20:55:20.009" v="21" actId="6549"/>
        <pc:sldMkLst>
          <pc:docMk/>
          <pc:sldMk cId="1306306162" sldId="293"/>
        </pc:sldMkLst>
        <pc:spChg chg="mod">
          <ac:chgData name="Kevin Stilts" userId="99c6032548666723" providerId="LiveId" clId="{A4034BE1-5E57-4983-B7D9-C39A9564C7F2}" dt="2022-01-23T20:55:20.009" v="21" actId="6549"/>
          <ac:spMkLst>
            <pc:docMk/>
            <pc:sldMk cId="1306306162" sldId="293"/>
            <ac:spMk id="21" creationId="{560C6F29-D12B-4F51-B6AA-8D76FE48C900}"/>
          </ac:spMkLst>
        </pc:spChg>
      </pc:sldChg>
      <pc:sldChg chg="del">
        <pc:chgData name="Kevin Stilts" userId="99c6032548666723" providerId="LiveId" clId="{A4034BE1-5E57-4983-B7D9-C39A9564C7F2}" dt="2022-01-23T20:55:23.559" v="22" actId="47"/>
        <pc:sldMkLst>
          <pc:docMk/>
          <pc:sldMk cId="3226297085" sldId="294"/>
        </pc:sldMkLst>
      </pc:sldChg>
      <pc:sldChg chg="del">
        <pc:chgData name="Kevin Stilts" userId="99c6032548666723" providerId="LiveId" clId="{A4034BE1-5E57-4983-B7D9-C39A9564C7F2}" dt="2022-01-23T20:55:24.406" v="23" actId="47"/>
        <pc:sldMkLst>
          <pc:docMk/>
          <pc:sldMk cId="550282400" sldId="295"/>
        </pc:sldMkLst>
      </pc:sldChg>
      <pc:sldChg chg="del">
        <pc:chgData name="Kevin Stilts" userId="99c6032548666723" providerId="LiveId" clId="{A4034BE1-5E57-4983-B7D9-C39A9564C7F2}" dt="2022-01-23T20:55:27.141" v="24" actId="47"/>
        <pc:sldMkLst>
          <pc:docMk/>
          <pc:sldMk cId="4117272340" sldId="296"/>
        </pc:sldMkLst>
      </pc:sldChg>
      <pc:sldChg chg="del">
        <pc:chgData name="Kevin Stilts" userId="99c6032548666723" providerId="LiveId" clId="{A4034BE1-5E57-4983-B7D9-C39A9564C7F2}" dt="2022-01-23T20:55:27.949" v="25" actId="47"/>
        <pc:sldMkLst>
          <pc:docMk/>
          <pc:sldMk cId="1159957324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2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4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0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3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9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9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1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3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4481-9768-4A02-A0B1-767D47A884C8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3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9,665 Potter Stock Photos, Potter Images | Depositphotos®">
            <a:extLst>
              <a:ext uri="{FF2B5EF4-FFF2-40B4-BE49-F238E27FC236}">
                <a16:creationId xmlns:a16="http://schemas.microsoft.com/office/drawing/2014/main" id="{14B6C178-AB8E-4866-A697-7F785217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9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1" y="0"/>
            <a:ext cx="5223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34CF5-4C9D-489C-A218-1C186F76C6D4}"/>
              </a:ext>
            </a:extLst>
          </p:cNvPr>
          <p:cNvSpPr txBox="1"/>
          <p:nvPr/>
        </p:nvSpPr>
        <p:spPr>
          <a:xfrm>
            <a:off x="-1" y="612844"/>
            <a:ext cx="6968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69CE0-95D9-4806-A022-1D165ADF1C20}"/>
              </a:ext>
            </a:extLst>
          </p:cNvPr>
          <p:cNvSpPr txBox="1"/>
          <p:nvPr/>
        </p:nvSpPr>
        <p:spPr>
          <a:xfrm>
            <a:off x="2753172" y="6457890"/>
            <a:ext cx="4215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/>
              <a:t>Workbook by Roger Hillis</a:t>
            </a:r>
          </a:p>
        </p:txBody>
      </p:sp>
    </p:spTree>
    <p:extLst>
      <p:ext uri="{BB962C8B-B14F-4D97-AF65-F5344CB8AC3E}">
        <p14:creationId xmlns:p14="http://schemas.microsoft.com/office/powerpoint/2010/main" val="171409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4E1152F1-85C3-475F-8D7C-7CD52FF8DDD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0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Psa. 25:11 – “Let integrity and uprightness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preserve me, For I wait for You”</a:t>
            </a:r>
          </a:p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>
                <a:solidFill>
                  <a:schemeClr val="bg1"/>
                </a:solidFill>
                <a:latin typeface="Calibri" panose="020F0502020204030204"/>
              </a:rPr>
              <a:t>Integrity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>
                <a:solidFill>
                  <a:schemeClr val="bg1"/>
                </a:solidFill>
                <a:latin typeface="Calibri" panose="020F0502020204030204"/>
              </a:rPr>
              <a:t>Honesty in words &amp; actions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>
                <a:solidFill>
                  <a:schemeClr val="bg1"/>
                </a:solidFill>
                <a:latin typeface="Calibri" panose="020F0502020204030204"/>
              </a:rPr>
              <a:t>Moral purity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>
                <a:solidFill>
                  <a:schemeClr val="bg1"/>
                </a:solidFill>
                <a:latin typeface="Calibri" panose="020F0502020204030204"/>
              </a:rPr>
              <a:t>Security (Pro. 10:9)</a:t>
            </a:r>
          </a:p>
        </p:txBody>
      </p:sp>
    </p:spTree>
    <p:extLst>
      <p:ext uri="{BB962C8B-B14F-4D97-AF65-F5344CB8AC3E}">
        <p14:creationId xmlns:p14="http://schemas.microsoft.com/office/powerpoint/2010/main" val="1930900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4E1152F1-85C3-475F-8D7C-7CD52FF8DDD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0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Ananias &amp; Sapphira</a:t>
            </a:r>
            <a:r>
              <a:rPr lang="en-US" sz="4000" noProof="0">
                <a:solidFill>
                  <a:schemeClr val="bg1"/>
                </a:solidFill>
                <a:latin typeface="Calibri" panose="020F0502020204030204"/>
              </a:rPr>
              <a:t> (Acts 5:1-11)</a:t>
            </a:r>
          </a:p>
          <a:p>
            <a:pPr marL="973138" lvl="1" indent="-280988">
              <a:spcBef>
                <a:spcPts val="1000"/>
              </a:spcBef>
              <a:buClr>
                <a:schemeClr val="bg1"/>
              </a:buClr>
              <a:defRPr/>
            </a:pPr>
            <a:r>
              <a:rPr kumimoji="0" lang="en-US" sz="3600" i="1" u="none" strike="noStrike" kern="120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How does this show God hates lying?</a:t>
            </a:r>
          </a:p>
          <a:p>
            <a:pPr marL="973138" lvl="1" indent="-280988">
              <a:spcBef>
                <a:spcPts val="1000"/>
              </a:spcBef>
              <a:buClr>
                <a:schemeClr val="bg1"/>
              </a:buClr>
              <a:defRPr/>
            </a:pPr>
            <a:r>
              <a:rPr lang="en-US" sz="3600" i="1" noProof="0">
                <a:solidFill>
                  <a:srgbClr val="C00000"/>
                </a:solidFill>
                <a:latin typeface="Calibri" panose="020F0502020204030204"/>
              </a:rPr>
              <a:t>What was their lie?</a:t>
            </a:r>
          </a:p>
          <a:p>
            <a:pPr marL="973138" lvl="1" indent="-280988">
              <a:spcBef>
                <a:spcPts val="1000"/>
              </a:spcBef>
              <a:buClr>
                <a:schemeClr val="bg1"/>
              </a:buClr>
              <a:defRPr/>
            </a:pPr>
            <a:r>
              <a:rPr lang="en-US" sz="3600" i="1">
                <a:solidFill>
                  <a:srgbClr val="C00000"/>
                </a:solidFill>
                <a:latin typeface="Calibri" panose="020F0502020204030204"/>
              </a:rPr>
              <a:t>In what sense were they testing the Lord (v. 9)?</a:t>
            </a:r>
            <a:endParaRPr lang="en-US" sz="3600" i="1" noProof="0">
              <a:solidFill>
                <a:srgbClr val="C00000"/>
              </a:solidFill>
              <a:latin typeface="Calibri" panose="020F0502020204030204"/>
            </a:endParaRPr>
          </a:p>
          <a:p>
            <a:pPr marL="973138" lvl="1" indent="-280988">
              <a:spcBef>
                <a:spcPts val="1000"/>
              </a:spcBef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3422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4E1152F1-85C3-475F-8D7C-7CD52FF8DDD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0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Different kinds of lies</a:t>
            </a:r>
            <a:endParaRPr lang="en-US" sz="4000" noProof="0" dirty="0">
              <a:solidFill>
                <a:schemeClr val="bg1"/>
              </a:solidFill>
              <a:latin typeface="Calibri" panose="020F0502020204030204"/>
            </a:endParaRPr>
          </a:p>
          <a:p>
            <a:pPr marL="973138" lvl="1" indent="-280988">
              <a:spcBef>
                <a:spcPts val="1000"/>
              </a:spcBef>
              <a:buClr>
                <a:schemeClr val="bg1"/>
              </a:buClr>
              <a:defRPr/>
            </a:pPr>
            <a:r>
              <a:rPr kumimoji="0" lang="en-US" sz="3600" i="1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Half-truth</a:t>
            </a:r>
            <a:r>
              <a:rPr kumimoji="0" lang="en-US" sz="3600" i="1" u="none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(Gen. 12:11-13)</a:t>
            </a:r>
          </a:p>
          <a:p>
            <a:pPr marL="973138" lvl="1" indent="-280988">
              <a:spcBef>
                <a:spcPts val="1000"/>
              </a:spcBef>
              <a:buClr>
                <a:schemeClr val="bg1"/>
              </a:buClr>
              <a:defRPr/>
            </a:pPr>
            <a:r>
              <a:rPr lang="en-US" sz="3600" i="1" noProof="0" dirty="0">
                <a:solidFill>
                  <a:srgbClr val="C00000"/>
                </a:solidFill>
                <a:latin typeface="Calibri" panose="020F0502020204030204"/>
              </a:rPr>
              <a:t>Exaggeration (Exo. 32:22-24) </a:t>
            </a:r>
          </a:p>
          <a:p>
            <a:pPr marL="973138" lvl="1" indent="-280988">
              <a:spcBef>
                <a:spcPts val="1000"/>
              </a:spcBef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6306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pic>
        <p:nvPicPr>
          <p:cNvPr id="21" name="Picture 2" descr="49,665 Potter Stock Photos, Potter Images | Depositphotos®">
            <a:extLst>
              <a:ext uri="{FF2B5EF4-FFF2-40B4-BE49-F238E27FC236}">
                <a16:creationId xmlns:a16="http://schemas.microsoft.com/office/drawing/2014/main" id="{82B3307D-FCEC-42C6-BA4D-89F1AECD4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9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0" y="-1177447"/>
            <a:ext cx="5223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2A5566-3AF3-4DD7-928A-530CE06BFD60}"/>
              </a:ext>
            </a:extLst>
          </p:cNvPr>
          <p:cNvSpPr txBox="1"/>
          <p:nvPr/>
        </p:nvSpPr>
        <p:spPr>
          <a:xfrm>
            <a:off x="-1" y="38909"/>
            <a:ext cx="6968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9C15C4A9-6F7E-4051-9107-CED0D9AF886D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858000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4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0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5833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Josh.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1:1-9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What was Joshua’s job?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How many times did God tell Joshua to be courageous?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What was the key to Joshua’s success?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Who told Joshua to be courageous in v.18?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What was the military strategy against Jericho?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Why did the strategy take courage?</a:t>
            </a:r>
          </a:p>
        </p:txBody>
      </p:sp>
    </p:spTree>
    <p:extLst>
      <p:ext uri="{BB962C8B-B14F-4D97-AF65-F5344CB8AC3E}">
        <p14:creationId xmlns:p14="http://schemas.microsoft.com/office/powerpoint/2010/main" val="350262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0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Esther</a:t>
            </a:r>
            <a:endParaRPr kumimoji="0" lang="en-US" sz="4000" b="0" i="0" u="none" strike="noStrike" kern="1200" cap="none" spc="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Who was Esther?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Why would Mordecai not bow to Haman (3:2-5)?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What was Haman’s plan for the Jews (3:6)?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What does it mean that Esther had “come to the kingdom for such a time as this” (4:14)?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How did Esther show tremendous courage (4:11,16)?</a:t>
            </a:r>
          </a:p>
        </p:txBody>
      </p:sp>
    </p:spTree>
    <p:extLst>
      <p:ext uri="{BB962C8B-B14F-4D97-AF65-F5344CB8AC3E}">
        <p14:creationId xmlns:p14="http://schemas.microsoft.com/office/powerpoint/2010/main" val="116414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0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the Baptist (Matt. 14:1-12)</a:t>
            </a:r>
            <a:endParaRPr kumimoji="0" lang="en-US" sz="4000" b="0" i="0" u="none" strike="noStrike" kern="1200" cap="none" spc="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What had John said that required great courage?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What happened to John because he told the truth?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Was there some other way he might have approached the situation and saved his life?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chemeClr val="accent6"/>
                </a:solidFill>
                <a:latin typeface="Calibri" panose="020F0502020204030204"/>
              </a:rPr>
              <a:t>Self-reflection: Would you be willing to die if you told the truth or would you be tempted to lie?</a:t>
            </a:r>
          </a:p>
        </p:txBody>
      </p:sp>
    </p:spTree>
    <p:extLst>
      <p:ext uri="{BB962C8B-B14F-4D97-AF65-F5344CB8AC3E}">
        <p14:creationId xmlns:p14="http://schemas.microsoft.com/office/powerpoint/2010/main" val="287638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0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Stephen (Acts 7-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esp. 51-60)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What had Stephen said that made the crowd so hostile?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Crowd’s first reaction?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Crowd’s second reaction?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Why didn’t Stephen soften the message?</a:t>
            </a:r>
          </a:p>
        </p:txBody>
      </p:sp>
    </p:spTree>
    <p:extLst>
      <p:ext uri="{BB962C8B-B14F-4D97-AF65-F5344CB8AC3E}">
        <p14:creationId xmlns:p14="http://schemas.microsoft.com/office/powerpoint/2010/main" val="1782254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0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Other examples of courage in the Bible?</a:t>
            </a:r>
          </a:p>
          <a:p>
            <a:pPr marL="2349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000">
              <a:solidFill>
                <a:srgbClr val="FF0000"/>
              </a:solidFill>
              <a:latin typeface="Calibri" panose="020F0502020204030204"/>
            </a:endParaRPr>
          </a:p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 panose="020F0502020204030204"/>
              </a:rPr>
              <a:t>Examples of courage not in Bible?</a:t>
            </a:r>
          </a:p>
          <a:p>
            <a:pPr marL="2349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000">
              <a:solidFill>
                <a:srgbClr val="FF0000"/>
              </a:solidFill>
              <a:latin typeface="Calibri" panose="020F0502020204030204"/>
            </a:endParaRPr>
          </a:p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>
                <a:solidFill>
                  <a:schemeClr val="accent6"/>
                </a:solidFill>
                <a:latin typeface="Calibri" panose="020F0502020204030204"/>
              </a:rPr>
              <a:t>Self-reflection: Can you tell of one instance in your own life when you have shown courage?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CA2873-FBFF-4AB1-B969-9122F770989C}"/>
              </a:ext>
            </a:extLst>
          </p:cNvPr>
          <p:cNvSpPr txBox="1"/>
          <p:nvPr/>
        </p:nvSpPr>
        <p:spPr>
          <a:xfrm>
            <a:off x="0" y="-85603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4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4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2743798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9C15C4A9-6F7E-4051-9107-CED0D9AF886D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858000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49,665 Potter Stock Photos, Potter Images | Depositphotos®">
            <a:extLst>
              <a:ext uri="{FF2B5EF4-FFF2-40B4-BE49-F238E27FC236}">
                <a16:creationId xmlns:a16="http://schemas.microsoft.com/office/drawing/2014/main" id="{82B3307D-FCEC-42C6-BA4D-89F1AECD4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9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0" y="-1177447"/>
            <a:ext cx="5223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2A5566-3AF3-4DD7-928A-530CE06BFD60}"/>
              </a:ext>
            </a:extLst>
          </p:cNvPr>
          <p:cNvSpPr txBox="1"/>
          <p:nvPr/>
        </p:nvSpPr>
        <p:spPr>
          <a:xfrm>
            <a:off x="-1" y="38909"/>
            <a:ext cx="6968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1777094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4E1152F1-85C3-475F-8D7C-7CD52FF8DDD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0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Psa. 25:11 – “Let integrity and uprightness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preserve me, For I wait for You”</a:t>
            </a:r>
          </a:p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>
                <a:solidFill>
                  <a:schemeClr val="bg1"/>
                </a:solidFill>
                <a:latin typeface="Calibri" panose="020F0502020204030204"/>
              </a:rPr>
              <a:t>Integrity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>
                <a:solidFill>
                  <a:schemeClr val="bg1"/>
                </a:solidFill>
                <a:latin typeface="Calibri" panose="020F0502020204030204"/>
              </a:rPr>
              <a:t>Honesty in words &amp; actions</a:t>
            </a:r>
          </a:p>
          <a:p>
            <a:pPr marL="1430338" lvl="2" indent="-280988">
              <a:spcBef>
                <a:spcPts val="1000"/>
              </a:spcBef>
              <a:defRPr/>
            </a:pPr>
            <a:r>
              <a:rPr lang="en-US" sz="3200">
                <a:solidFill>
                  <a:schemeClr val="bg1"/>
                </a:solidFill>
                <a:latin typeface="Calibri" panose="020F0502020204030204"/>
              </a:rPr>
              <a:t>Psa. 15:4; Matt. 5:37; Prov. 12:19</a:t>
            </a:r>
          </a:p>
          <a:p>
            <a:pPr marL="1430338" lvl="2" indent="-280988">
              <a:spcBef>
                <a:spcPts val="1000"/>
              </a:spcBef>
              <a:defRPr/>
            </a:pPr>
            <a:r>
              <a:rPr lang="en-US" sz="3200">
                <a:solidFill>
                  <a:schemeClr val="bg1"/>
                </a:solidFill>
                <a:latin typeface="Calibri" panose="020F0502020204030204"/>
              </a:rPr>
              <a:t>“No one has a good enough </a:t>
            </a:r>
            <a:br>
              <a:rPr lang="en-US" sz="3200">
                <a:solidFill>
                  <a:schemeClr val="bg1"/>
                </a:solidFill>
                <a:latin typeface="Calibri" panose="020F0502020204030204"/>
              </a:rPr>
            </a:br>
            <a:r>
              <a:rPr lang="en-US" sz="3200">
                <a:solidFill>
                  <a:schemeClr val="bg1"/>
                </a:solidFill>
                <a:latin typeface="Calibri" panose="020F0502020204030204"/>
              </a:rPr>
              <a:t>memory to make a successful liar”</a:t>
            </a:r>
            <a:br>
              <a:rPr lang="en-US" sz="3200">
                <a:solidFill>
                  <a:schemeClr val="bg1"/>
                </a:solidFill>
                <a:latin typeface="Calibri" panose="020F0502020204030204"/>
              </a:rPr>
            </a:br>
            <a:r>
              <a:rPr lang="en-US" sz="3200">
                <a:solidFill>
                  <a:schemeClr val="bg1"/>
                </a:solidFill>
                <a:latin typeface="Calibri" panose="020F0502020204030204"/>
              </a:rPr>
              <a:t>-Lincoln</a:t>
            </a:r>
          </a:p>
          <a:p>
            <a:pPr marL="1430338" lvl="2" indent="-280988">
              <a:spcBef>
                <a:spcPts val="1000"/>
              </a:spcBef>
              <a:defRPr/>
            </a:pPr>
            <a:r>
              <a:rPr lang="en-US" sz="3200">
                <a:solidFill>
                  <a:schemeClr val="bg1"/>
                </a:solidFill>
                <a:latin typeface="Calibri" panose="020F0502020204030204"/>
              </a:rPr>
              <a:t>“Beware of the half truth. You may </a:t>
            </a:r>
            <a:br>
              <a:rPr lang="en-US" sz="3200">
                <a:solidFill>
                  <a:schemeClr val="bg1"/>
                </a:solidFill>
                <a:latin typeface="Calibri" panose="020F0502020204030204"/>
              </a:rPr>
            </a:br>
            <a:r>
              <a:rPr lang="en-US" sz="3200">
                <a:solidFill>
                  <a:schemeClr val="bg1"/>
                </a:solidFill>
                <a:latin typeface="Calibri" panose="020F0502020204030204"/>
              </a:rPr>
              <a:t>have gotten hold of the wrong half”</a:t>
            </a:r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846DBD-3C8C-4C32-ACD2-122372BF6CC9}"/>
              </a:ext>
            </a:extLst>
          </p:cNvPr>
          <p:cNvSpPr txBox="1"/>
          <p:nvPr/>
        </p:nvSpPr>
        <p:spPr>
          <a:xfrm>
            <a:off x="7723761" y="2703634"/>
            <a:ext cx="421257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Examples of dishonesty: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Cheating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Stealing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Not paying debts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Lying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i="1">
                <a:solidFill>
                  <a:srgbClr val="C00000"/>
                </a:solidFill>
              </a:rPr>
              <a:t>Other examples?</a:t>
            </a:r>
          </a:p>
        </p:txBody>
      </p:sp>
    </p:spTree>
    <p:extLst>
      <p:ext uri="{BB962C8B-B14F-4D97-AF65-F5344CB8AC3E}">
        <p14:creationId xmlns:p14="http://schemas.microsoft.com/office/powerpoint/2010/main" val="2030579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568</Words>
  <Application>Microsoft Office PowerPoint</Application>
  <PresentationFormat>Widescreen</PresentationFormat>
  <Paragraphs>189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 Light</vt:lpstr>
      <vt:lpstr>Cambria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Stilts</dc:creator>
  <cp:lastModifiedBy>Kevin Stilts</cp:lastModifiedBy>
  <cp:revision>1</cp:revision>
  <dcterms:created xsi:type="dcterms:W3CDTF">2021-11-06T16:08:31Z</dcterms:created>
  <dcterms:modified xsi:type="dcterms:W3CDTF">2022-01-23T20:55:32Z</dcterms:modified>
</cp:coreProperties>
</file>