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57"/>
  </p:notesMasterIdLst>
  <p:handoutMasterIdLst>
    <p:handoutMasterId r:id="rId58"/>
  </p:handoutMasterIdLst>
  <p:sldIdLst>
    <p:sldId id="267" r:id="rId5"/>
    <p:sldId id="295" r:id="rId6"/>
    <p:sldId id="280" r:id="rId7"/>
    <p:sldId id="301" r:id="rId8"/>
    <p:sldId id="307" r:id="rId9"/>
    <p:sldId id="306" r:id="rId10"/>
    <p:sldId id="305" r:id="rId11"/>
    <p:sldId id="304" r:id="rId12"/>
    <p:sldId id="311" r:id="rId13"/>
    <p:sldId id="310" r:id="rId14"/>
    <p:sldId id="309" r:id="rId15"/>
    <p:sldId id="269" r:id="rId16"/>
    <p:sldId id="324" r:id="rId17"/>
    <p:sldId id="322" r:id="rId18"/>
    <p:sldId id="325" r:id="rId19"/>
    <p:sldId id="326" r:id="rId20"/>
    <p:sldId id="327" r:id="rId21"/>
    <p:sldId id="329" r:id="rId22"/>
    <p:sldId id="328" r:id="rId23"/>
    <p:sldId id="333" r:id="rId24"/>
    <p:sldId id="330" r:id="rId25"/>
    <p:sldId id="331" r:id="rId26"/>
    <p:sldId id="334" r:id="rId27"/>
    <p:sldId id="312" r:id="rId28"/>
    <p:sldId id="313" r:id="rId29"/>
    <p:sldId id="314" r:id="rId30"/>
    <p:sldId id="332" r:id="rId31"/>
    <p:sldId id="335" r:id="rId32"/>
    <p:sldId id="336" r:id="rId33"/>
    <p:sldId id="337" r:id="rId34"/>
    <p:sldId id="338" r:id="rId35"/>
    <p:sldId id="339" r:id="rId36"/>
    <p:sldId id="342" r:id="rId37"/>
    <p:sldId id="320" r:id="rId38"/>
    <p:sldId id="340" r:id="rId39"/>
    <p:sldId id="343" r:id="rId40"/>
    <p:sldId id="344" r:id="rId41"/>
    <p:sldId id="341" r:id="rId42"/>
    <p:sldId id="321" r:id="rId43"/>
    <p:sldId id="345" r:id="rId44"/>
    <p:sldId id="348" r:id="rId45"/>
    <p:sldId id="347" r:id="rId46"/>
    <p:sldId id="346" r:id="rId47"/>
    <p:sldId id="316" r:id="rId48"/>
    <p:sldId id="349" r:id="rId49"/>
    <p:sldId id="315" r:id="rId50"/>
    <p:sldId id="350" r:id="rId51"/>
    <p:sldId id="317" r:id="rId52"/>
    <p:sldId id="318" r:id="rId53"/>
    <p:sldId id="319" r:id="rId54"/>
    <p:sldId id="351" r:id="rId55"/>
    <p:sldId id="323" r:id="rId5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99" autoAdjust="0"/>
  </p:normalViewPr>
  <p:slideViewPr>
    <p:cSldViewPr>
      <p:cViewPr varScale="1">
        <p:scale>
          <a:sx n="89" d="100"/>
          <a:sy n="89" d="100"/>
        </p:scale>
        <p:origin x="66" y="15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C17A2DCD-A0CB-4369-BD28-3B3B0F5387AA}"/>
    <pc:docChg chg="modSld">
      <pc:chgData name="Kevin Stilts" userId="99c6032548666723" providerId="LiveId" clId="{C17A2DCD-A0CB-4369-BD28-3B3B0F5387AA}" dt="2022-01-20T01:39:16.456" v="21" actId="20577"/>
      <pc:docMkLst>
        <pc:docMk/>
      </pc:docMkLst>
      <pc:sldChg chg="modSp mod">
        <pc:chgData name="Kevin Stilts" userId="99c6032548666723" providerId="LiveId" clId="{C17A2DCD-A0CB-4369-BD28-3B3B0F5387AA}" dt="2022-01-20T01:38:56.260" v="2" actId="6549"/>
        <pc:sldMkLst>
          <pc:docMk/>
          <pc:sldMk cId="1195742995" sldId="304"/>
        </pc:sldMkLst>
        <pc:spChg chg="mod">
          <ac:chgData name="Kevin Stilts" userId="99c6032548666723" providerId="LiveId" clId="{C17A2DCD-A0CB-4369-BD28-3B3B0F5387AA}" dt="2022-01-20T01:38:56.260" v="2" actId="6549"/>
          <ac:spMkLst>
            <pc:docMk/>
            <pc:sldMk cId="1195742995" sldId="304"/>
            <ac:spMk id="3" creationId="{BAD5BBE2-7672-4321-AA23-9E82405B1EC1}"/>
          </ac:spMkLst>
        </pc:spChg>
      </pc:sldChg>
      <pc:sldChg chg="modSp mod">
        <pc:chgData name="Kevin Stilts" userId="99c6032548666723" providerId="LiveId" clId="{C17A2DCD-A0CB-4369-BD28-3B3B0F5387AA}" dt="2022-01-20T01:39:16.456" v="21" actId="20577"/>
        <pc:sldMkLst>
          <pc:docMk/>
          <pc:sldMk cId="3499791208" sldId="309"/>
        </pc:sldMkLst>
        <pc:spChg chg="mod">
          <ac:chgData name="Kevin Stilts" userId="99c6032548666723" providerId="LiveId" clId="{C17A2DCD-A0CB-4369-BD28-3B3B0F5387AA}" dt="2022-01-20T01:39:16.456" v="21" actId="20577"/>
          <ac:spMkLst>
            <pc:docMk/>
            <pc:sldMk cId="3499791208" sldId="309"/>
            <ac:spMk id="3" creationId="{BAD5BBE2-7672-4321-AA23-9E82405B1EC1}"/>
          </ac:spMkLst>
        </pc:spChg>
      </pc:sldChg>
      <pc:sldChg chg="modSp mod">
        <pc:chgData name="Kevin Stilts" userId="99c6032548666723" providerId="LiveId" clId="{C17A2DCD-A0CB-4369-BD28-3B3B0F5387AA}" dt="2022-01-20T01:39:07.533" v="11" actId="20577"/>
        <pc:sldMkLst>
          <pc:docMk/>
          <pc:sldMk cId="4095235765" sldId="310"/>
        </pc:sldMkLst>
        <pc:spChg chg="mod">
          <ac:chgData name="Kevin Stilts" userId="99c6032548666723" providerId="LiveId" clId="{C17A2DCD-A0CB-4369-BD28-3B3B0F5387AA}" dt="2022-01-20T01:39:07.533" v="11" actId="20577"/>
          <ac:spMkLst>
            <pc:docMk/>
            <pc:sldMk cId="4095235765" sldId="310"/>
            <ac:spMk id="3" creationId="{BAD5BBE2-7672-4321-AA23-9E82405B1EC1}"/>
          </ac:spMkLst>
        </pc:spChg>
      </pc:sldChg>
    </pc:docChg>
  </pc:docChgLst>
  <pc:docChgLst>
    <pc:chgData name="Adam Clark" userId="c60ea259d2e9f9db" providerId="LiveId" clId="{3CA31E52-CFB5-482F-8303-CE097AEF918B}"/>
    <pc:docChg chg="undo custSel addSld delSld modSld sldOrd">
      <pc:chgData name="Adam Clark" userId="c60ea259d2e9f9db" providerId="LiveId" clId="{3CA31E52-CFB5-482F-8303-CE097AEF918B}" dt="2022-01-19T22:39:08.246" v="557" actId="20577"/>
      <pc:docMkLst>
        <pc:docMk/>
      </pc:docMkLst>
      <pc:sldChg chg="modSp mod">
        <pc:chgData name="Adam Clark" userId="c60ea259d2e9f9db" providerId="LiveId" clId="{3CA31E52-CFB5-482F-8303-CE097AEF918B}" dt="2022-01-19T20:51:16.072" v="22" actId="20577"/>
        <pc:sldMkLst>
          <pc:docMk/>
          <pc:sldMk cId="2908023704" sldId="280"/>
        </pc:sldMkLst>
        <pc:spChg chg="mod">
          <ac:chgData name="Adam Clark" userId="c60ea259d2e9f9db" providerId="LiveId" clId="{3CA31E52-CFB5-482F-8303-CE097AEF918B}" dt="2022-01-19T20:51:01.627" v="0" actId="20577"/>
          <ac:spMkLst>
            <pc:docMk/>
            <pc:sldMk cId="2908023704" sldId="280"/>
            <ac:spMk id="2" creationId="{00000000-0000-0000-0000-000000000000}"/>
          </ac:spMkLst>
        </pc:spChg>
        <pc:spChg chg="mod">
          <ac:chgData name="Adam Clark" userId="c60ea259d2e9f9db" providerId="LiveId" clId="{3CA31E52-CFB5-482F-8303-CE097AEF918B}" dt="2022-01-19T20:51:16.072" v="22" actId="20577"/>
          <ac:spMkLst>
            <pc:docMk/>
            <pc:sldMk cId="2908023704" sldId="280"/>
            <ac:spMk id="5" creationId="{03F5CBA7-75B3-4115-83D7-166B3A3A1715}"/>
          </ac:spMkLst>
        </pc:spChg>
      </pc:sldChg>
      <pc:sldChg chg="modSp mod">
        <pc:chgData name="Adam Clark" userId="c60ea259d2e9f9db" providerId="LiveId" clId="{3CA31E52-CFB5-482F-8303-CE097AEF918B}" dt="2022-01-19T20:55:03.331" v="23" actId="20577"/>
        <pc:sldMkLst>
          <pc:docMk/>
          <pc:sldMk cId="1195742995" sldId="304"/>
        </pc:sldMkLst>
        <pc:spChg chg="mod">
          <ac:chgData name="Adam Clark" userId="c60ea259d2e9f9db" providerId="LiveId" clId="{3CA31E52-CFB5-482F-8303-CE097AEF918B}" dt="2022-01-19T20:55:03.331" v="23" actId="20577"/>
          <ac:spMkLst>
            <pc:docMk/>
            <pc:sldMk cId="1195742995" sldId="304"/>
            <ac:spMk id="3" creationId="{BAD5BBE2-7672-4321-AA23-9E82405B1EC1}"/>
          </ac:spMkLst>
        </pc:spChg>
      </pc:sldChg>
      <pc:sldChg chg="modSp mod">
        <pc:chgData name="Adam Clark" userId="c60ea259d2e9f9db" providerId="LiveId" clId="{3CA31E52-CFB5-482F-8303-CE097AEF918B}" dt="2022-01-19T20:59:38.584" v="29" actId="20577"/>
        <pc:sldMkLst>
          <pc:docMk/>
          <pc:sldMk cId="1813525963" sldId="313"/>
        </pc:sldMkLst>
        <pc:spChg chg="mod">
          <ac:chgData name="Adam Clark" userId="c60ea259d2e9f9db" providerId="LiveId" clId="{3CA31E52-CFB5-482F-8303-CE097AEF918B}" dt="2022-01-19T20:59:38.584" v="29" actId="20577"/>
          <ac:spMkLst>
            <pc:docMk/>
            <pc:sldMk cId="1813525963" sldId="313"/>
            <ac:spMk id="9" creationId="{5922A4A4-581E-415C-A31A-41EB440CF153}"/>
          </ac:spMkLst>
        </pc:spChg>
      </pc:sldChg>
      <pc:sldChg chg="modSp mod">
        <pc:chgData name="Adam Clark" userId="c60ea259d2e9f9db" providerId="LiveId" clId="{3CA31E52-CFB5-482F-8303-CE097AEF918B}" dt="2022-01-19T21:52:14.454" v="226" actId="20577"/>
        <pc:sldMkLst>
          <pc:docMk/>
          <pc:sldMk cId="4034192653" sldId="314"/>
        </pc:sldMkLst>
        <pc:spChg chg="mod">
          <ac:chgData name="Adam Clark" userId="c60ea259d2e9f9db" providerId="LiveId" clId="{3CA31E52-CFB5-482F-8303-CE097AEF918B}" dt="2022-01-19T21:52:14.454" v="226" actId="20577"/>
          <ac:spMkLst>
            <pc:docMk/>
            <pc:sldMk cId="4034192653" sldId="314"/>
            <ac:spMk id="9" creationId="{5922A4A4-581E-415C-A31A-41EB440CF153}"/>
          </ac:spMkLst>
        </pc:spChg>
      </pc:sldChg>
      <pc:sldChg chg="modSp mod">
        <pc:chgData name="Adam Clark" userId="c60ea259d2e9f9db" providerId="LiveId" clId="{3CA31E52-CFB5-482F-8303-CE097AEF918B}" dt="2022-01-19T22:30:51.853" v="523" actId="20577"/>
        <pc:sldMkLst>
          <pc:docMk/>
          <pc:sldMk cId="2650893409" sldId="315"/>
        </pc:sldMkLst>
        <pc:spChg chg="mod">
          <ac:chgData name="Adam Clark" userId="c60ea259d2e9f9db" providerId="LiveId" clId="{3CA31E52-CFB5-482F-8303-CE097AEF918B}" dt="2022-01-19T22:30:51.853" v="523" actId="20577"/>
          <ac:spMkLst>
            <pc:docMk/>
            <pc:sldMk cId="2650893409" sldId="315"/>
            <ac:spMk id="4" creationId="{217D4F1E-E61F-47A4-9B07-E98594014A35}"/>
          </ac:spMkLst>
        </pc:spChg>
      </pc:sldChg>
      <pc:sldChg chg="modSp mod">
        <pc:chgData name="Adam Clark" userId="c60ea259d2e9f9db" providerId="LiveId" clId="{3CA31E52-CFB5-482F-8303-CE097AEF918B}" dt="2022-01-19T22:27:29.380" v="497" actId="20577"/>
        <pc:sldMkLst>
          <pc:docMk/>
          <pc:sldMk cId="3170286552" sldId="316"/>
        </pc:sldMkLst>
        <pc:spChg chg="mod">
          <ac:chgData name="Adam Clark" userId="c60ea259d2e9f9db" providerId="LiveId" clId="{3CA31E52-CFB5-482F-8303-CE097AEF918B}" dt="2022-01-19T22:27:29.380" v="497" actId="20577"/>
          <ac:spMkLst>
            <pc:docMk/>
            <pc:sldMk cId="3170286552" sldId="316"/>
            <ac:spMk id="4" creationId="{217D4F1E-E61F-47A4-9B07-E98594014A35}"/>
          </ac:spMkLst>
        </pc:spChg>
      </pc:sldChg>
      <pc:sldChg chg="modSp mod">
        <pc:chgData name="Adam Clark" userId="c60ea259d2e9f9db" providerId="LiveId" clId="{3CA31E52-CFB5-482F-8303-CE097AEF918B}" dt="2022-01-19T22:31:08.235" v="539" actId="20577"/>
        <pc:sldMkLst>
          <pc:docMk/>
          <pc:sldMk cId="3859139939" sldId="317"/>
        </pc:sldMkLst>
        <pc:spChg chg="mod">
          <ac:chgData name="Adam Clark" userId="c60ea259d2e9f9db" providerId="LiveId" clId="{3CA31E52-CFB5-482F-8303-CE097AEF918B}" dt="2022-01-19T22:31:08.235" v="539" actId="20577"/>
          <ac:spMkLst>
            <pc:docMk/>
            <pc:sldMk cId="3859139939" sldId="317"/>
            <ac:spMk id="4" creationId="{217D4F1E-E61F-47A4-9B07-E98594014A35}"/>
          </ac:spMkLst>
        </pc:spChg>
      </pc:sldChg>
      <pc:sldChg chg="modSp mod">
        <pc:chgData name="Adam Clark" userId="c60ea259d2e9f9db" providerId="LiveId" clId="{3CA31E52-CFB5-482F-8303-CE097AEF918B}" dt="2022-01-19T22:31:23.763" v="556" actId="20577"/>
        <pc:sldMkLst>
          <pc:docMk/>
          <pc:sldMk cId="2691429015" sldId="319"/>
        </pc:sldMkLst>
        <pc:spChg chg="mod">
          <ac:chgData name="Adam Clark" userId="c60ea259d2e9f9db" providerId="LiveId" clId="{3CA31E52-CFB5-482F-8303-CE097AEF918B}" dt="2022-01-19T22:31:23.763" v="556" actId="20577"/>
          <ac:spMkLst>
            <pc:docMk/>
            <pc:sldMk cId="2691429015" sldId="319"/>
            <ac:spMk id="4" creationId="{217D4F1E-E61F-47A4-9B07-E98594014A35}"/>
          </ac:spMkLst>
        </pc:spChg>
      </pc:sldChg>
      <pc:sldChg chg="delSp mod ord">
        <pc:chgData name="Adam Clark" userId="c60ea259d2e9f9db" providerId="LiveId" clId="{3CA31E52-CFB5-482F-8303-CE097AEF918B}" dt="2022-01-19T22:10:00.758" v="423" actId="21"/>
        <pc:sldMkLst>
          <pc:docMk/>
          <pc:sldMk cId="3370919074" sldId="320"/>
        </pc:sldMkLst>
        <pc:spChg chg="del">
          <ac:chgData name="Adam Clark" userId="c60ea259d2e9f9db" providerId="LiveId" clId="{3CA31E52-CFB5-482F-8303-CE097AEF918B}" dt="2022-01-19T22:10:00.758" v="423" actId="21"/>
          <ac:spMkLst>
            <pc:docMk/>
            <pc:sldMk cId="3370919074" sldId="320"/>
            <ac:spMk id="16" creationId="{9C8A3804-BF8A-405F-A2F4-F56FDA0A9141}"/>
          </ac:spMkLst>
        </pc:spChg>
        <pc:spChg chg="del">
          <ac:chgData name="Adam Clark" userId="c60ea259d2e9f9db" providerId="LiveId" clId="{3CA31E52-CFB5-482F-8303-CE097AEF918B}" dt="2022-01-19T22:09:56.349" v="422" actId="21"/>
          <ac:spMkLst>
            <pc:docMk/>
            <pc:sldMk cId="3370919074" sldId="320"/>
            <ac:spMk id="18" creationId="{9E005952-B4D9-44F4-8FEE-EDECC8C2C273}"/>
          </ac:spMkLst>
        </pc:spChg>
      </pc:sldChg>
      <pc:sldChg chg="delSp mod ord">
        <pc:chgData name="Adam Clark" userId="c60ea259d2e9f9db" providerId="LiveId" clId="{3CA31E52-CFB5-482F-8303-CE097AEF918B}" dt="2022-01-19T22:18:06.610" v="461" actId="21"/>
        <pc:sldMkLst>
          <pc:docMk/>
          <pc:sldMk cId="787907368" sldId="321"/>
        </pc:sldMkLst>
        <pc:spChg chg="del">
          <ac:chgData name="Adam Clark" userId="c60ea259d2e9f9db" providerId="LiveId" clId="{3CA31E52-CFB5-482F-8303-CE097AEF918B}" dt="2022-01-19T22:18:06.610" v="461" actId="21"/>
          <ac:spMkLst>
            <pc:docMk/>
            <pc:sldMk cId="787907368" sldId="321"/>
            <ac:spMk id="16" creationId="{9C8A3804-BF8A-405F-A2F4-F56FDA0A9141}"/>
          </ac:spMkLst>
        </pc:spChg>
        <pc:spChg chg="del">
          <ac:chgData name="Adam Clark" userId="c60ea259d2e9f9db" providerId="LiveId" clId="{3CA31E52-CFB5-482F-8303-CE097AEF918B}" dt="2022-01-19T22:18:01.303" v="460" actId="21"/>
          <ac:spMkLst>
            <pc:docMk/>
            <pc:sldMk cId="787907368" sldId="321"/>
            <ac:spMk id="18" creationId="{9E005952-B4D9-44F4-8FEE-EDECC8C2C273}"/>
          </ac:spMkLst>
        </pc:spChg>
      </pc:sldChg>
      <pc:sldChg chg="modSp mod">
        <pc:chgData name="Adam Clark" userId="c60ea259d2e9f9db" providerId="LiveId" clId="{3CA31E52-CFB5-482F-8303-CE097AEF918B}" dt="2022-01-19T21:27:48.864" v="211" actId="20577"/>
        <pc:sldMkLst>
          <pc:docMk/>
          <pc:sldMk cId="1471126499" sldId="322"/>
        </pc:sldMkLst>
        <pc:spChg chg="mod">
          <ac:chgData name="Adam Clark" userId="c60ea259d2e9f9db" providerId="LiveId" clId="{3CA31E52-CFB5-482F-8303-CE097AEF918B}" dt="2022-01-19T21:27:48.864" v="211" actId="20577"/>
          <ac:spMkLst>
            <pc:docMk/>
            <pc:sldMk cId="1471126499" sldId="322"/>
            <ac:spMk id="15" creationId="{006E96BB-A85F-40A4-A6EB-3D1FEC84969B}"/>
          </ac:spMkLst>
        </pc:spChg>
      </pc:sldChg>
      <pc:sldChg chg="modSp mod">
        <pc:chgData name="Adam Clark" userId="c60ea259d2e9f9db" providerId="LiveId" clId="{3CA31E52-CFB5-482F-8303-CE097AEF918B}" dt="2022-01-19T22:39:08.246" v="557" actId="20577"/>
        <pc:sldMkLst>
          <pc:docMk/>
          <pc:sldMk cId="2917864736" sldId="323"/>
        </pc:sldMkLst>
        <pc:spChg chg="mod">
          <ac:chgData name="Adam Clark" userId="c60ea259d2e9f9db" providerId="LiveId" clId="{3CA31E52-CFB5-482F-8303-CE097AEF918B}" dt="2022-01-19T22:39:08.246" v="557" actId="20577"/>
          <ac:spMkLst>
            <pc:docMk/>
            <pc:sldMk cId="2917864736" sldId="323"/>
            <ac:spMk id="15" creationId="{006E96BB-A85F-40A4-A6EB-3D1FEC84969B}"/>
          </ac:spMkLst>
        </pc:spChg>
      </pc:sldChg>
      <pc:sldChg chg="modSp add mod ord">
        <pc:chgData name="Adam Clark" userId="c60ea259d2e9f9db" providerId="LiveId" clId="{3CA31E52-CFB5-482F-8303-CE097AEF918B}" dt="2022-01-19T21:13:45.690" v="141" actId="20577"/>
        <pc:sldMkLst>
          <pc:docMk/>
          <pc:sldMk cId="2363778" sldId="324"/>
        </pc:sldMkLst>
        <pc:spChg chg="mod">
          <ac:chgData name="Adam Clark" userId="c60ea259d2e9f9db" providerId="LiveId" clId="{3CA31E52-CFB5-482F-8303-CE097AEF918B}" dt="2022-01-19T21:13:45.690" v="141" actId="20577"/>
          <ac:spMkLst>
            <pc:docMk/>
            <pc:sldMk cId="2363778" sldId="324"/>
            <ac:spMk id="15" creationId="{006E96BB-A85F-40A4-A6EB-3D1FEC84969B}"/>
          </ac:spMkLst>
        </pc:spChg>
      </pc:sldChg>
      <pc:sldChg chg="modSp add mod">
        <pc:chgData name="Adam Clark" userId="c60ea259d2e9f9db" providerId="LiveId" clId="{3CA31E52-CFB5-482F-8303-CE097AEF918B}" dt="2022-01-19T21:28:01.278" v="213" actId="20577"/>
        <pc:sldMkLst>
          <pc:docMk/>
          <pc:sldMk cId="2012380101" sldId="325"/>
        </pc:sldMkLst>
        <pc:spChg chg="mod">
          <ac:chgData name="Adam Clark" userId="c60ea259d2e9f9db" providerId="LiveId" clId="{3CA31E52-CFB5-482F-8303-CE097AEF918B}" dt="2022-01-19T21:28:01.278" v="213" actId="20577"/>
          <ac:spMkLst>
            <pc:docMk/>
            <pc:sldMk cId="2012380101" sldId="325"/>
            <ac:spMk id="15" creationId="{006E96BB-A85F-40A4-A6EB-3D1FEC84969B}"/>
          </ac:spMkLst>
        </pc:spChg>
      </pc:sldChg>
      <pc:sldChg chg="modSp add mod">
        <pc:chgData name="Adam Clark" userId="c60ea259d2e9f9db" providerId="LiveId" clId="{3CA31E52-CFB5-482F-8303-CE097AEF918B}" dt="2022-01-19T21:14:34.329" v="147" actId="20577"/>
        <pc:sldMkLst>
          <pc:docMk/>
          <pc:sldMk cId="4030204769" sldId="326"/>
        </pc:sldMkLst>
        <pc:spChg chg="mod">
          <ac:chgData name="Adam Clark" userId="c60ea259d2e9f9db" providerId="LiveId" clId="{3CA31E52-CFB5-482F-8303-CE097AEF918B}" dt="2022-01-19T21:14:34.329" v="147" actId="20577"/>
          <ac:spMkLst>
            <pc:docMk/>
            <pc:sldMk cId="4030204769" sldId="326"/>
            <ac:spMk id="15" creationId="{006E96BB-A85F-40A4-A6EB-3D1FEC84969B}"/>
          </ac:spMkLst>
        </pc:spChg>
      </pc:sldChg>
      <pc:sldChg chg="modSp add mod">
        <pc:chgData name="Adam Clark" userId="c60ea259d2e9f9db" providerId="LiveId" clId="{3CA31E52-CFB5-482F-8303-CE097AEF918B}" dt="2022-01-19T21:31:32.103" v="215" actId="20577"/>
        <pc:sldMkLst>
          <pc:docMk/>
          <pc:sldMk cId="698864386" sldId="327"/>
        </pc:sldMkLst>
        <pc:spChg chg="mod">
          <ac:chgData name="Adam Clark" userId="c60ea259d2e9f9db" providerId="LiveId" clId="{3CA31E52-CFB5-482F-8303-CE097AEF918B}" dt="2022-01-19T21:31:32.103" v="215" actId="20577"/>
          <ac:spMkLst>
            <pc:docMk/>
            <pc:sldMk cId="698864386" sldId="327"/>
            <ac:spMk id="15" creationId="{006E96BB-A85F-40A4-A6EB-3D1FEC84969B}"/>
          </ac:spMkLst>
        </pc:spChg>
      </pc:sldChg>
      <pc:sldChg chg="add">
        <pc:chgData name="Adam Clark" userId="c60ea259d2e9f9db" providerId="LiveId" clId="{3CA31E52-CFB5-482F-8303-CE097AEF918B}" dt="2022-01-19T21:14:41.849" v="148" actId="2890"/>
        <pc:sldMkLst>
          <pc:docMk/>
          <pc:sldMk cId="2245619338" sldId="328"/>
        </pc:sldMkLst>
      </pc:sldChg>
      <pc:sldChg chg="add">
        <pc:chgData name="Adam Clark" userId="c60ea259d2e9f9db" providerId="LiveId" clId="{3CA31E52-CFB5-482F-8303-CE097AEF918B}" dt="2022-01-19T21:31:27.483" v="214" actId="2890"/>
        <pc:sldMkLst>
          <pc:docMk/>
          <pc:sldMk cId="849711978" sldId="329"/>
        </pc:sldMkLst>
      </pc:sldChg>
      <pc:sldChg chg="modSp add mod">
        <pc:chgData name="Adam Clark" userId="c60ea259d2e9f9db" providerId="LiveId" clId="{3CA31E52-CFB5-482F-8303-CE097AEF918B}" dt="2022-01-19T21:53:17.883" v="241" actId="20577"/>
        <pc:sldMkLst>
          <pc:docMk/>
          <pc:sldMk cId="2170714230" sldId="330"/>
        </pc:sldMkLst>
        <pc:spChg chg="mod">
          <ac:chgData name="Adam Clark" userId="c60ea259d2e9f9db" providerId="LiveId" clId="{3CA31E52-CFB5-482F-8303-CE097AEF918B}" dt="2022-01-19T21:53:17.883" v="241" actId="20577"/>
          <ac:spMkLst>
            <pc:docMk/>
            <pc:sldMk cId="2170714230" sldId="330"/>
            <ac:spMk id="15" creationId="{006E96BB-A85F-40A4-A6EB-3D1FEC84969B}"/>
          </ac:spMkLst>
        </pc:spChg>
      </pc:sldChg>
      <pc:sldChg chg="modSp add mod">
        <pc:chgData name="Adam Clark" userId="c60ea259d2e9f9db" providerId="LiveId" clId="{3CA31E52-CFB5-482F-8303-CE097AEF918B}" dt="2022-01-19T21:53:27.153" v="242" actId="20577"/>
        <pc:sldMkLst>
          <pc:docMk/>
          <pc:sldMk cId="4282583065" sldId="331"/>
        </pc:sldMkLst>
        <pc:spChg chg="mod">
          <ac:chgData name="Adam Clark" userId="c60ea259d2e9f9db" providerId="LiveId" clId="{3CA31E52-CFB5-482F-8303-CE097AEF918B}" dt="2022-01-19T21:53:27.153" v="242" actId="20577"/>
          <ac:spMkLst>
            <pc:docMk/>
            <pc:sldMk cId="4282583065" sldId="331"/>
            <ac:spMk id="15" creationId="{006E96BB-A85F-40A4-A6EB-3D1FEC84969B}"/>
          </ac:spMkLst>
        </pc:spChg>
      </pc:sldChg>
      <pc:sldChg chg="modSp add mod">
        <pc:chgData name="Adam Clark" userId="c60ea259d2e9f9db" providerId="LiveId" clId="{3CA31E52-CFB5-482F-8303-CE097AEF918B}" dt="2022-01-19T21:54:13.503" v="285" actId="5793"/>
        <pc:sldMkLst>
          <pc:docMk/>
          <pc:sldMk cId="3591297395" sldId="332"/>
        </pc:sldMkLst>
        <pc:spChg chg="mod">
          <ac:chgData name="Adam Clark" userId="c60ea259d2e9f9db" providerId="LiveId" clId="{3CA31E52-CFB5-482F-8303-CE097AEF918B}" dt="2022-01-19T21:54:13.503" v="285" actId="5793"/>
          <ac:spMkLst>
            <pc:docMk/>
            <pc:sldMk cId="3591297395" sldId="332"/>
            <ac:spMk id="9" creationId="{5922A4A4-581E-415C-A31A-41EB440CF153}"/>
          </ac:spMkLst>
        </pc:spChg>
      </pc:sldChg>
      <pc:sldChg chg="modSp add mod ord">
        <pc:chgData name="Adam Clark" userId="c60ea259d2e9f9db" providerId="LiveId" clId="{3CA31E52-CFB5-482F-8303-CE097AEF918B}" dt="2022-01-19T21:53:13.443" v="237" actId="20577"/>
        <pc:sldMkLst>
          <pc:docMk/>
          <pc:sldMk cId="2984349705" sldId="333"/>
        </pc:sldMkLst>
        <pc:spChg chg="mod">
          <ac:chgData name="Adam Clark" userId="c60ea259d2e9f9db" providerId="LiveId" clId="{3CA31E52-CFB5-482F-8303-CE097AEF918B}" dt="2022-01-19T21:53:13.443" v="237" actId="20577"/>
          <ac:spMkLst>
            <pc:docMk/>
            <pc:sldMk cId="2984349705" sldId="333"/>
            <ac:spMk id="15" creationId="{006E96BB-A85F-40A4-A6EB-3D1FEC84969B}"/>
          </ac:spMkLst>
        </pc:spChg>
      </pc:sldChg>
      <pc:sldChg chg="add">
        <pc:chgData name="Adam Clark" userId="c60ea259d2e9f9db" providerId="LiveId" clId="{3CA31E52-CFB5-482F-8303-CE097AEF918B}" dt="2022-01-19T21:52:39.573" v="228" actId="2890"/>
        <pc:sldMkLst>
          <pc:docMk/>
          <pc:sldMk cId="2094297600" sldId="334"/>
        </pc:sldMkLst>
      </pc:sldChg>
      <pc:sldChg chg="modSp add mod">
        <pc:chgData name="Adam Clark" userId="c60ea259d2e9f9db" providerId="LiveId" clId="{3CA31E52-CFB5-482F-8303-CE097AEF918B}" dt="2022-01-19T21:54:22.664" v="308" actId="6549"/>
        <pc:sldMkLst>
          <pc:docMk/>
          <pc:sldMk cId="2724425439" sldId="335"/>
        </pc:sldMkLst>
        <pc:spChg chg="mod">
          <ac:chgData name="Adam Clark" userId="c60ea259d2e9f9db" providerId="LiveId" clId="{3CA31E52-CFB5-482F-8303-CE097AEF918B}" dt="2022-01-19T21:54:22.664" v="308" actId="6549"/>
          <ac:spMkLst>
            <pc:docMk/>
            <pc:sldMk cId="2724425439" sldId="335"/>
            <ac:spMk id="9" creationId="{5922A4A4-581E-415C-A31A-41EB440CF153}"/>
          </ac:spMkLst>
        </pc:spChg>
      </pc:sldChg>
      <pc:sldChg chg="modSp add mod">
        <pc:chgData name="Adam Clark" userId="c60ea259d2e9f9db" providerId="LiveId" clId="{3CA31E52-CFB5-482F-8303-CE097AEF918B}" dt="2022-01-19T21:54:32.455" v="340" actId="6549"/>
        <pc:sldMkLst>
          <pc:docMk/>
          <pc:sldMk cId="3830941935" sldId="336"/>
        </pc:sldMkLst>
        <pc:spChg chg="mod">
          <ac:chgData name="Adam Clark" userId="c60ea259d2e9f9db" providerId="LiveId" clId="{3CA31E52-CFB5-482F-8303-CE097AEF918B}" dt="2022-01-19T21:54:32.455" v="340" actId="6549"/>
          <ac:spMkLst>
            <pc:docMk/>
            <pc:sldMk cId="3830941935" sldId="336"/>
            <ac:spMk id="9" creationId="{5922A4A4-581E-415C-A31A-41EB440CF153}"/>
          </ac:spMkLst>
        </pc:spChg>
      </pc:sldChg>
      <pc:sldChg chg="modSp add mod replId">
        <pc:chgData name="Adam Clark" userId="c60ea259d2e9f9db" providerId="LiveId" clId="{3CA31E52-CFB5-482F-8303-CE097AEF918B}" dt="2022-01-19T21:54:43.343" v="372" actId="6549"/>
        <pc:sldMkLst>
          <pc:docMk/>
          <pc:sldMk cId="2266976955" sldId="337"/>
        </pc:sldMkLst>
        <pc:spChg chg="mod">
          <ac:chgData name="Adam Clark" userId="c60ea259d2e9f9db" providerId="LiveId" clId="{3CA31E52-CFB5-482F-8303-CE097AEF918B}" dt="2022-01-19T21:54:43.343" v="372" actId="6549"/>
          <ac:spMkLst>
            <pc:docMk/>
            <pc:sldMk cId="2266976955" sldId="337"/>
            <ac:spMk id="9" creationId="{5922A4A4-581E-415C-A31A-41EB440CF153}"/>
          </ac:spMkLst>
        </pc:spChg>
      </pc:sldChg>
      <pc:sldChg chg="modSp add mod">
        <pc:chgData name="Adam Clark" userId="c60ea259d2e9f9db" providerId="LiveId" clId="{3CA31E52-CFB5-482F-8303-CE097AEF918B}" dt="2022-01-19T21:54:57.539" v="419" actId="20577"/>
        <pc:sldMkLst>
          <pc:docMk/>
          <pc:sldMk cId="3616670711" sldId="338"/>
        </pc:sldMkLst>
        <pc:spChg chg="mod">
          <ac:chgData name="Adam Clark" userId="c60ea259d2e9f9db" providerId="LiveId" clId="{3CA31E52-CFB5-482F-8303-CE097AEF918B}" dt="2022-01-19T21:54:57.539" v="419" actId="20577"/>
          <ac:spMkLst>
            <pc:docMk/>
            <pc:sldMk cId="3616670711" sldId="338"/>
            <ac:spMk id="9" creationId="{5922A4A4-581E-415C-A31A-41EB440CF153}"/>
          </ac:spMkLst>
        </pc:spChg>
      </pc:sldChg>
      <pc:sldChg chg="add replId">
        <pc:chgData name="Adam Clark" userId="c60ea259d2e9f9db" providerId="LiveId" clId="{3CA31E52-CFB5-482F-8303-CE097AEF918B}" dt="2022-01-19T21:53:59.097" v="245" actId="2890"/>
        <pc:sldMkLst>
          <pc:docMk/>
          <pc:sldMk cId="2159673966" sldId="339"/>
        </pc:sldMkLst>
      </pc:sldChg>
      <pc:sldChg chg="delSp modSp add mod">
        <pc:chgData name="Adam Clark" userId="c60ea259d2e9f9db" providerId="LiveId" clId="{3CA31E52-CFB5-482F-8303-CE097AEF918B}" dt="2022-01-19T22:12:00.262" v="431" actId="20577"/>
        <pc:sldMkLst>
          <pc:docMk/>
          <pc:sldMk cId="1826049674" sldId="340"/>
        </pc:sldMkLst>
        <pc:spChg chg="mod">
          <ac:chgData name="Adam Clark" userId="c60ea259d2e9f9db" providerId="LiveId" clId="{3CA31E52-CFB5-482F-8303-CE097AEF918B}" dt="2022-01-19T22:12:00.262" v="431" actId="20577"/>
          <ac:spMkLst>
            <pc:docMk/>
            <pc:sldMk cId="1826049674" sldId="340"/>
            <ac:spMk id="16" creationId="{9C8A3804-BF8A-405F-A2F4-F56FDA0A9141}"/>
          </ac:spMkLst>
        </pc:spChg>
        <pc:spChg chg="del">
          <ac:chgData name="Adam Clark" userId="c60ea259d2e9f9db" providerId="LiveId" clId="{3CA31E52-CFB5-482F-8303-CE097AEF918B}" dt="2022-01-19T22:10:11.463" v="424" actId="21"/>
          <ac:spMkLst>
            <pc:docMk/>
            <pc:sldMk cId="1826049674" sldId="340"/>
            <ac:spMk id="18" creationId="{9E005952-B4D9-44F4-8FEE-EDECC8C2C273}"/>
          </ac:spMkLst>
        </pc:spChg>
      </pc:sldChg>
      <pc:sldChg chg="add ord">
        <pc:chgData name="Adam Clark" userId="c60ea259d2e9f9db" providerId="LiveId" clId="{3CA31E52-CFB5-482F-8303-CE097AEF918B}" dt="2022-01-19T22:14:12.846" v="458"/>
        <pc:sldMkLst>
          <pc:docMk/>
          <pc:sldMk cId="1588243041" sldId="341"/>
        </pc:sldMkLst>
      </pc:sldChg>
      <pc:sldChg chg="modSp add mod ord">
        <pc:chgData name="Adam Clark" userId="c60ea259d2e9f9db" providerId="LiveId" clId="{3CA31E52-CFB5-482F-8303-CE097AEF918B}" dt="2022-01-19T22:10:44.438" v="428"/>
        <pc:sldMkLst>
          <pc:docMk/>
          <pc:sldMk cId="4277019495" sldId="342"/>
        </pc:sldMkLst>
        <pc:spChg chg="mod">
          <ac:chgData name="Adam Clark" userId="c60ea259d2e9f9db" providerId="LiveId" clId="{3CA31E52-CFB5-482F-8303-CE097AEF918B}" dt="2022-01-19T22:10:40.236" v="426" actId="20577"/>
          <ac:spMkLst>
            <pc:docMk/>
            <pc:sldMk cId="4277019495" sldId="342"/>
            <ac:spMk id="15" creationId="{006E96BB-A85F-40A4-A6EB-3D1FEC84969B}"/>
          </ac:spMkLst>
        </pc:spChg>
      </pc:sldChg>
      <pc:sldChg chg="add">
        <pc:chgData name="Adam Clark" userId="c60ea259d2e9f9db" providerId="LiveId" clId="{3CA31E52-CFB5-482F-8303-CE097AEF918B}" dt="2022-01-19T22:11:51.992" v="429" actId="2890"/>
        <pc:sldMkLst>
          <pc:docMk/>
          <pc:sldMk cId="782019716" sldId="343"/>
        </pc:sldMkLst>
      </pc:sldChg>
      <pc:sldChg chg="modSp add mod">
        <pc:chgData name="Adam Clark" userId="c60ea259d2e9f9db" providerId="LiveId" clId="{3CA31E52-CFB5-482F-8303-CE097AEF918B}" dt="2022-01-19T22:14:01.435" v="456" actId="20577"/>
        <pc:sldMkLst>
          <pc:docMk/>
          <pc:sldMk cId="2328092018" sldId="344"/>
        </pc:sldMkLst>
        <pc:spChg chg="mod">
          <ac:chgData name="Adam Clark" userId="c60ea259d2e9f9db" providerId="LiveId" clId="{3CA31E52-CFB5-482F-8303-CE097AEF918B}" dt="2022-01-19T22:14:01.435" v="456" actId="20577"/>
          <ac:spMkLst>
            <pc:docMk/>
            <pc:sldMk cId="2328092018" sldId="344"/>
            <ac:spMk id="18" creationId="{9E005952-B4D9-44F4-8FEE-EDECC8C2C273}"/>
          </ac:spMkLst>
        </pc:spChg>
      </pc:sldChg>
      <pc:sldChg chg="delSp modSp add del mod">
        <pc:chgData name="Adam Clark" userId="c60ea259d2e9f9db" providerId="LiveId" clId="{3CA31E52-CFB5-482F-8303-CE097AEF918B}" dt="2022-01-19T22:18:38.434" v="482" actId="20577"/>
        <pc:sldMkLst>
          <pc:docMk/>
          <pc:sldMk cId="2695960343" sldId="345"/>
        </pc:sldMkLst>
        <pc:spChg chg="mod">
          <ac:chgData name="Adam Clark" userId="c60ea259d2e9f9db" providerId="LiveId" clId="{3CA31E52-CFB5-482F-8303-CE097AEF918B}" dt="2022-01-19T22:18:38.434" v="482" actId="20577"/>
          <ac:spMkLst>
            <pc:docMk/>
            <pc:sldMk cId="2695960343" sldId="345"/>
            <ac:spMk id="16" creationId="{9C8A3804-BF8A-405F-A2F4-F56FDA0A9141}"/>
          </ac:spMkLst>
        </pc:spChg>
        <pc:spChg chg="del">
          <ac:chgData name="Adam Clark" userId="c60ea259d2e9f9db" providerId="LiveId" clId="{3CA31E52-CFB5-482F-8303-CE097AEF918B}" dt="2022-01-19T22:18:32.244" v="467" actId="21"/>
          <ac:spMkLst>
            <pc:docMk/>
            <pc:sldMk cId="2695960343" sldId="345"/>
            <ac:spMk id="18" creationId="{9E005952-B4D9-44F4-8FEE-EDECC8C2C273}"/>
          </ac:spMkLst>
        </pc:spChg>
      </pc:sldChg>
      <pc:sldChg chg="add">
        <pc:chgData name="Adam Clark" userId="c60ea259d2e9f9db" providerId="LiveId" clId="{3CA31E52-CFB5-482F-8303-CE097AEF918B}" dt="2022-01-19T22:18:19.344" v="464" actId="2890"/>
        <pc:sldMkLst>
          <pc:docMk/>
          <pc:sldMk cId="3067808846" sldId="346"/>
        </pc:sldMkLst>
      </pc:sldChg>
      <pc:sldChg chg="modSp add mod">
        <pc:chgData name="Adam Clark" userId="c60ea259d2e9f9db" providerId="LiveId" clId="{3CA31E52-CFB5-482F-8303-CE097AEF918B}" dt="2022-01-19T22:19:02.762" v="495" actId="20577"/>
        <pc:sldMkLst>
          <pc:docMk/>
          <pc:sldMk cId="2613621430" sldId="347"/>
        </pc:sldMkLst>
        <pc:spChg chg="mod">
          <ac:chgData name="Adam Clark" userId="c60ea259d2e9f9db" providerId="LiveId" clId="{3CA31E52-CFB5-482F-8303-CE097AEF918B}" dt="2022-01-19T22:19:02.762" v="495" actId="20577"/>
          <ac:spMkLst>
            <pc:docMk/>
            <pc:sldMk cId="2613621430" sldId="347"/>
            <ac:spMk id="18" creationId="{9E005952-B4D9-44F4-8FEE-EDECC8C2C273}"/>
          </ac:spMkLst>
        </pc:spChg>
      </pc:sldChg>
      <pc:sldChg chg="delSp add mod">
        <pc:chgData name="Adam Clark" userId="c60ea259d2e9f9db" providerId="LiveId" clId="{3CA31E52-CFB5-482F-8303-CE097AEF918B}" dt="2022-01-19T22:18:51.836" v="483" actId="21"/>
        <pc:sldMkLst>
          <pc:docMk/>
          <pc:sldMk cId="1369840085" sldId="348"/>
        </pc:sldMkLst>
        <pc:spChg chg="del">
          <ac:chgData name="Adam Clark" userId="c60ea259d2e9f9db" providerId="LiveId" clId="{3CA31E52-CFB5-482F-8303-CE097AEF918B}" dt="2022-01-19T22:18:51.836" v="483" actId="21"/>
          <ac:spMkLst>
            <pc:docMk/>
            <pc:sldMk cId="1369840085" sldId="348"/>
            <ac:spMk id="18" creationId="{9E005952-B4D9-44F4-8FEE-EDECC8C2C273}"/>
          </ac:spMkLst>
        </pc:spChg>
      </pc:sldChg>
      <pc:sldChg chg="add">
        <pc:chgData name="Adam Clark" userId="c60ea259d2e9f9db" providerId="LiveId" clId="{3CA31E52-CFB5-482F-8303-CE097AEF918B}" dt="2022-01-19T22:27:20.656" v="496" actId="2890"/>
        <pc:sldMkLst>
          <pc:docMk/>
          <pc:sldMk cId="2739581197" sldId="349"/>
        </pc:sldMkLst>
      </pc:sldChg>
      <pc:sldChg chg="add">
        <pc:chgData name="Adam Clark" userId="c60ea259d2e9f9db" providerId="LiveId" clId="{3CA31E52-CFB5-482F-8303-CE097AEF918B}" dt="2022-01-19T22:29:13.677" v="498" actId="2890"/>
        <pc:sldMkLst>
          <pc:docMk/>
          <pc:sldMk cId="732616983" sldId="350"/>
        </pc:sldMkLst>
      </pc:sldChg>
      <pc:sldChg chg="add">
        <pc:chgData name="Adam Clark" userId="c60ea259d2e9f9db" providerId="LiveId" clId="{3CA31E52-CFB5-482F-8303-CE097AEF918B}" dt="2022-01-19T22:31:18.518" v="540" actId="2890"/>
        <pc:sldMkLst>
          <pc:docMk/>
          <pc:sldMk cId="386780784" sldId="3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1/19/2022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1/19/2022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1/19/2022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Apostasy, Reformation, and Restoration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These true acts of worship will be: Proclaiming Christ at the Table 1 Cor 11:26; Teaching the Word of God Acts 2:42; Prayer Acts 2:42; Singing Col 3:16, Eph 5:19; Giving of our means 1 </a:t>
            </a:r>
            <a:r>
              <a:rPr lang="en-US" dirty="0" err="1"/>
              <a:t>cor</a:t>
            </a:r>
            <a:r>
              <a:rPr lang="en-US" dirty="0"/>
              <a:t> 16:2. </a:t>
            </a:r>
          </a:p>
          <a:p>
            <a:pPr marL="0" indent="0">
              <a:buNone/>
            </a:pPr>
            <a:r>
              <a:rPr lang="en-US" dirty="0"/>
              <a:t>6. The organization of the church consist of Elders, Deacons, and Saints. Acts 14:23, 20:17; Phil 1:1</a:t>
            </a:r>
          </a:p>
          <a:p>
            <a:pPr marL="0" indent="0">
              <a:buNone/>
            </a:pPr>
            <a:r>
              <a:rPr lang="en-US" dirty="0"/>
              <a:t>7. Membership into the body of Christ is only done by baptism </a:t>
            </a:r>
            <a:br>
              <a:rPr lang="en-US" dirty="0"/>
            </a:br>
            <a:r>
              <a:rPr lang="en-US" dirty="0"/>
              <a:t>Matt 28:18-20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These true acts of worship will be: Proclaiming Christ at the Table 1 Cor 11:26; Teaching the Word of God Acts 2:42; Prayer Acts 2:42; Singing Col 3:16, Eph 5:19; Giving of our means 1 </a:t>
            </a:r>
            <a:r>
              <a:rPr lang="en-US" dirty="0" err="1"/>
              <a:t>cor</a:t>
            </a:r>
            <a:r>
              <a:rPr lang="en-US" dirty="0"/>
              <a:t> 16:2. </a:t>
            </a:r>
          </a:p>
          <a:p>
            <a:pPr marL="0" indent="0">
              <a:buNone/>
            </a:pPr>
            <a:r>
              <a:rPr lang="en-US" dirty="0"/>
              <a:t>6. The organization of the church consist of Elders, Deacons, and Saints. Acts 14:23, 20:17; Phil 1:1</a:t>
            </a:r>
          </a:p>
          <a:p>
            <a:pPr marL="0" indent="0">
              <a:buNone/>
            </a:pPr>
            <a:r>
              <a:rPr lang="en-US" dirty="0"/>
              <a:t>7. Membership into the body of Christ is only done by baptism</a:t>
            </a:r>
            <a:br>
              <a:rPr lang="en-US" dirty="0"/>
            </a:br>
            <a:r>
              <a:rPr lang="en-US" dirty="0"/>
              <a:t>Matt 28:18-20</a:t>
            </a:r>
          </a:p>
          <a:p>
            <a:pPr marL="0" indent="0">
              <a:buNone/>
            </a:pPr>
            <a:r>
              <a:rPr lang="en-US" dirty="0"/>
              <a:t>8. All saints are one in Christ. John 17:20-21; Eph 4:4-6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Apostasy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: an act of refusing to continue to follow, obey, or recognize a religious faith. 2 : abandonment of a previous loyalty : defection.</a:t>
            </a:r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Acts 18:1-4, 7-16</a:t>
            </a:r>
          </a:p>
        </p:txBody>
      </p:sp>
    </p:spTree>
    <p:extLst>
      <p:ext uri="{BB962C8B-B14F-4D97-AF65-F5344CB8AC3E}">
        <p14:creationId xmlns:p14="http://schemas.microsoft.com/office/powerpoint/2010/main" val="23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</a:t>
            </a:r>
          </a:p>
          <a:p>
            <a:pPr marL="0" indent="0">
              <a:buNone/>
            </a:pPr>
            <a:r>
              <a:rPr lang="en-US" dirty="0"/>
              <a:t>Acts 18:7-16</a:t>
            </a:r>
          </a:p>
        </p:txBody>
      </p:sp>
    </p:spTree>
    <p:extLst>
      <p:ext uri="{BB962C8B-B14F-4D97-AF65-F5344CB8AC3E}">
        <p14:creationId xmlns:p14="http://schemas.microsoft.com/office/powerpoint/2010/main" val="14711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</p:txBody>
      </p:sp>
    </p:spTree>
    <p:extLst>
      <p:ext uri="{BB962C8B-B14F-4D97-AF65-F5344CB8AC3E}">
        <p14:creationId xmlns:p14="http://schemas.microsoft.com/office/powerpoint/2010/main" val="2012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</p:txBody>
      </p:sp>
    </p:spTree>
    <p:extLst>
      <p:ext uri="{BB962C8B-B14F-4D97-AF65-F5344CB8AC3E}">
        <p14:creationId xmlns:p14="http://schemas.microsoft.com/office/powerpoint/2010/main" val="4030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  <a:p>
            <a:pPr marL="0" indent="0">
              <a:buNone/>
            </a:pPr>
            <a:r>
              <a:rPr lang="en-US" dirty="0"/>
              <a:t>1 Corinthians approx. 55 AD</a:t>
            </a:r>
          </a:p>
        </p:txBody>
      </p:sp>
    </p:spTree>
    <p:extLst>
      <p:ext uri="{BB962C8B-B14F-4D97-AF65-F5344CB8AC3E}">
        <p14:creationId xmlns:p14="http://schemas.microsoft.com/office/powerpoint/2010/main" val="698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  <a:p>
            <a:pPr marL="0" indent="0">
              <a:buNone/>
            </a:pPr>
            <a:r>
              <a:rPr lang="en-US" dirty="0"/>
              <a:t>1 Corinthians approx. 55 AD</a:t>
            </a:r>
          </a:p>
          <a:p>
            <a:pPr marL="0" indent="0">
              <a:buNone/>
            </a:pPr>
            <a:r>
              <a:rPr lang="en-US" dirty="0"/>
              <a:t>Another lost letter?</a:t>
            </a:r>
            <a:br>
              <a:rPr lang="en-US" dirty="0"/>
            </a:br>
            <a:r>
              <a:rPr lang="en-US" dirty="0"/>
              <a:t>(2 Cor. 2:3–4; 7:8, 12) </a:t>
            </a:r>
          </a:p>
        </p:txBody>
      </p:sp>
    </p:spTree>
    <p:extLst>
      <p:ext uri="{BB962C8B-B14F-4D97-AF65-F5344CB8AC3E}">
        <p14:creationId xmlns:p14="http://schemas.microsoft.com/office/powerpoint/2010/main" val="8497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Corinth after 49AD</a:t>
            </a:r>
            <a:br>
              <a:rPr lang="en-US" dirty="0"/>
            </a:br>
            <a:r>
              <a:rPr lang="en-US" dirty="0"/>
              <a:t>Claudius expelled Jews from Rome (Acts 18)</a:t>
            </a:r>
          </a:p>
          <a:p>
            <a:pPr marL="0" indent="0">
              <a:buNone/>
            </a:pPr>
            <a:r>
              <a:rPr lang="en-US" dirty="0"/>
              <a:t>Gallio served as proconsul from 51-52AD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letter approx. 52-55AD (1 Cor. 5:9)</a:t>
            </a:r>
          </a:p>
          <a:p>
            <a:pPr marL="0" indent="0">
              <a:buNone/>
            </a:pPr>
            <a:r>
              <a:rPr lang="en-US" dirty="0"/>
              <a:t>1 Corinthians approx. 55 AD</a:t>
            </a:r>
          </a:p>
          <a:p>
            <a:pPr marL="0" indent="0">
              <a:buNone/>
            </a:pPr>
            <a:r>
              <a:rPr lang="en-US" dirty="0"/>
              <a:t>2 Corinthians approx. 55-57 AD</a:t>
            </a:r>
          </a:p>
        </p:txBody>
      </p:sp>
    </p:spTree>
    <p:extLst>
      <p:ext uri="{BB962C8B-B14F-4D97-AF65-F5344CB8AC3E}">
        <p14:creationId xmlns:p14="http://schemas.microsoft.com/office/powerpoint/2010/main" val="22456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Church History?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us a perspective on our future</a:t>
            </a:r>
          </a:p>
          <a:p>
            <a:r>
              <a:rPr lang="en-US" dirty="0"/>
              <a:t>Strengthens our identity as Christians and our purpose toward God</a:t>
            </a:r>
          </a:p>
          <a:p>
            <a:r>
              <a:rPr lang="en-US" dirty="0"/>
              <a:t>Helps us to avoid mistakes </a:t>
            </a:r>
          </a:p>
          <a:p>
            <a:r>
              <a:rPr lang="en-US" dirty="0"/>
              <a:t>Helps us resist popular or political changes</a:t>
            </a:r>
          </a:p>
          <a:p>
            <a:r>
              <a:rPr lang="en-US" dirty="0"/>
              <a:t>Develops courageous Christians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importance in the number of letters sent to Corinth? </a:t>
            </a:r>
          </a:p>
        </p:txBody>
      </p:sp>
    </p:spTree>
    <p:extLst>
      <p:ext uri="{BB962C8B-B14F-4D97-AF65-F5344CB8AC3E}">
        <p14:creationId xmlns:p14="http://schemas.microsoft.com/office/powerpoint/2010/main" val="29843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importance in the number of letters sent to Corinth? </a:t>
            </a:r>
          </a:p>
          <a:p>
            <a:pPr marL="0" indent="0">
              <a:buNone/>
            </a:pPr>
            <a:r>
              <a:rPr lang="en-US" dirty="0"/>
              <a:t>None, only thing this tells us is that Paul was consistently contacting the church in Corinth.</a:t>
            </a:r>
          </a:p>
        </p:txBody>
      </p:sp>
    </p:spTree>
    <p:extLst>
      <p:ext uri="{BB962C8B-B14F-4D97-AF65-F5344CB8AC3E}">
        <p14:creationId xmlns:p14="http://schemas.microsoft.com/office/powerpoint/2010/main" val="21707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importance given to the content of the lost letters? </a:t>
            </a:r>
          </a:p>
        </p:txBody>
      </p:sp>
    </p:spTree>
    <p:extLst>
      <p:ext uri="{BB962C8B-B14F-4D97-AF65-F5344CB8AC3E}">
        <p14:creationId xmlns:p14="http://schemas.microsoft.com/office/powerpoint/2010/main" val="42825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importance given to the content of the lost letters? </a:t>
            </a:r>
          </a:p>
          <a:p>
            <a:pPr marL="0" indent="0">
              <a:buNone/>
            </a:pPr>
            <a:r>
              <a:rPr lang="en-US" dirty="0"/>
              <a:t>None.</a:t>
            </a:r>
          </a:p>
          <a:p>
            <a:pPr marL="0" indent="0">
              <a:buNone/>
            </a:pPr>
            <a:r>
              <a:rPr lang="en-US" dirty="0"/>
              <a:t>There will be no uncovered letter that would contradict the rest of the scriptures.</a:t>
            </a:r>
          </a:p>
        </p:txBody>
      </p:sp>
    </p:spTree>
    <p:extLst>
      <p:ext uri="{BB962C8B-B14F-4D97-AF65-F5344CB8AC3E}">
        <p14:creationId xmlns:p14="http://schemas.microsoft.com/office/powerpoint/2010/main" val="20942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EF682-B7DF-454E-B428-BE1DF4A1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1600200"/>
            <a:ext cx="6221506" cy="4308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67697B-6564-483F-AF08-7C149BB2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118" y="1593574"/>
            <a:ext cx="5056095" cy="43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EBB08-9740-4895-A755-6D2FC4F1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594782"/>
            <a:ext cx="3886200" cy="274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06790-4FE6-4C2D-8DF3-8A4EDF0E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600200"/>
            <a:ext cx="7162800" cy="472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E5629F-FD4B-4307-93CB-8B9CFD63EA45}"/>
              </a:ext>
            </a:extLst>
          </p:cNvPr>
          <p:cNvSpPr/>
          <p:nvPr/>
        </p:nvSpPr>
        <p:spPr>
          <a:xfrm>
            <a:off x="6170612" y="34290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7770812" y="44196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 Fountain</a:t>
            </a:r>
          </a:p>
          <a:p>
            <a:r>
              <a:rPr lang="en-US" sz="2000" dirty="0">
                <a:solidFill>
                  <a:schemeClr val="tx2"/>
                </a:solidFill>
              </a:rPr>
              <a:t>It was said to be a favored watering-hole of Pegasus, sacred to the Muses. Poets would travel there to drink and receive inspiration.</a:t>
            </a:r>
          </a:p>
        </p:txBody>
      </p:sp>
    </p:spTree>
    <p:extLst>
      <p:ext uri="{BB962C8B-B14F-4D97-AF65-F5344CB8AC3E}">
        <p14:creationId xmlns:p14="http://schemas.microsoft.com/office/powerpoint/2010/main" val="18135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lvl="2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Apostasy (1</a:t>
            </a:r>
            <a:r>
              <a:rPr lang="en-US" baseline="30000" dirty="0"/>
              <a:t>st</a:t>
            </a:r>
            <a:r>
              <a:rPr lang="en-US" dirty="0"/>
              <a:t> Century)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F5CBA7-75B3-4115-83D7-166B3A3A1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7694929" cy="4267200"/>
          </a:xfrm>
        </p:spPr>
        <p:txBody>
          <a:bodyPr>
            <a:normAutofit/>
          </a:bodyPr>
          <a:lstStyle/>
          <a:p>
            <a:r>
              <a:rPr lang="en-US" dirty="0"/>
              <a:t>Lesson 1: Early Church Apostasy </a:t>
            </a:r>
          </a:p>
          <a:p>
            <a:pPr lvl="6"/>
            <a:r>
              <a:rPr lang="en-US" dirty="0"/>
              <a:t>1 Corinthians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, not a goddess, is that she was a  nymph who became a spring because of her tears shed in lamentation for her son’s death, who was unintentionally killed by Artemis (Roman Diana).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, not a goddess, is that she was a  nymph who became a spring because of her tears shed in lamentation for her son’s death, who was unintentionally killed by Artemis (Roman Diana).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Acts 18:4 reveals a Jewish synagogue</a:t>
            </a:r>
          </a:p>
        </p:txBody>
      </p:sp>
    </p:spTree>
    <p:extLst>
      <p:ext uri="{BB962C8B-B14F-4D97-AF65-F5344CB8AC3E}">
        <p14:creationId xmlns:p14="http://schemas.microsoft.com/office/powerpoint/2010/main" val="36166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 </a:t>
            </a:r>
            <a:r>
              <a:rPr lang="en-US" dirty="0" err="1"/>
              <a:t>Korinthiazesthai</a:t>
            </a:r>
            <a:r>
              <a:rPr lang="en-US" dirty="0"/>
              <a:t> (</a:t>
            </a:r>
            <a:r>
              <a:rPr lang="en-US" dirty="0" err="1"/>
              <a:t>Corinthia</a:t>
            </a:r>
            <a:r>
              <a:rPr lang="en-US" dirty="0"/>
              <a:t>-zest-hi)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608012" y="1981200"/>
            <a:ext cx="1097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Korinthiazesthai</a:t>
            </a:r>
            <a:r>
              <a:rPr lang="en-US" sz="2000" dirty="0">
                <a:solidFill>
                  <a:schemeClr val="tx2"/>
                </a:solidFill>
              </a:rPr>
              <a:t> (</a:t>
            </a:r>
            <a:r>
              <a:rPr lang="en-US" sz="2000" dirty="0" err="1">
                <a:solidFill>
                  <a:schemeClr val="tx2"/>
                </a:solidFill>
              </a:rPr>
              <a:t>Corinthia</a:t>
            </a:r>
            <a:r>
              <a:rPr lang="en-US" sz="2000" dirty="0">
                <a:solidFill>
                  <a:schemeClr val="tx2"/>
                </a:solidFill>
              </a:rPr>
              <a:t>-zest-hi)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 live like a Corinthian (to live immorally and drunk)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Worship of many gods; Egyptian, Roman, and Greek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Aphrodite, goddess of love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Asklepios</a:t>
            </a:r>
            <a:r>
              <a:rPr lang="en-US" sz="2000" dirty="0">
                <a:solidFill>
                  <a:schemeClr val="tx2"/>
                </a:solidFill>
              </a:rPr>
              <a:t>, god of healing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Peirene</a:t>
            </a:r>
            <a:r>
              <a:rPr lang="en-US" sz="2000" dirty="0">
                <a:solidFill>
                  <a:schemeClr val="tx2"/>
                </a:solidFill>
              </a:rPr>
              <a:t>, not a goddess, is that she was a  nymph who became a spring because of her tears shed in lamentation for her son’s death, who was unintentionally killed by Artemis (Roman Diana).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Acts 18:4 reveals a Jewish synagogue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Aelian</a:t>
            </a:r>
            <a:r>
              <a:rPr lang="en-US" sz="2000" dirty="0">
                <a:solidFill>
                  <a:schemeClr val="tx2"/>
                </a:solidFill>
              </a:rPr>
              <a:t>, If ever a Corinthian was written into a play the actor would play drunk</a:t>
            </a:r>
          </a:p>
        </p:txBody>
      </p:sp>
    </p:spTree>
    <p:extLst>
      <p:ext uri="{BB962C8B-B14F-4D97-AF65-F5344CB8AC3E}">
        <p14:creationId xmlns:p14="http://schemas.microsoft.com/office/powerpoint/2010/main" val="21596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154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1-4:</a:t>
            </a:r>
          </a:p>
          <a:p>
            <a:pPr lvl="1"/>
            <a:r>
              <a:rPr lang="en-US" dirty="0"/>
              <a:t>1 Cor 1:10-17</a:t>
            </a:r>
          </a:p>
          <a:p>
            <a:pPr lvl="1"/>
            <a:r>
              <a:rPr lang="en-US" dirty="0"/>
              <a:t>1 Cor 3:1-9</a:t>
            </a:r>
          </a:p>
          <a:p>
            <a:pPr lvl="1"/>
            <a:r>
              <a:rPr lang="en-US" dirty="0"/>
              <a:t>1 Cor 4:6,15</a:t>
            </a:r>
          </a:p>
        </p:txBody>
      </p:sp>
    </p:spTree>
    <p:extLst>
      <p:ext uri="{BB962C8B-B14F-4D97-AF65-F5344CB8AC3E}">
        <p14:creationId xmlns:p14="http://schemas.microsoft.com/office/powerpoint/2010/main" val="42770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154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1-4: Division </a:t>
            </a:r>
          </a:p>
          <a:p>
            <a:pPr lvl="1"/>
            <a:r>
              <a:rPr lang="en-US" dirty="0"/>
              <a:t>1 Cor 1:10-17</a:t>
            </a:r>
          </a:p>
          <a:p>
            <a:pPr lvl="1"/>
            <a:r>
              <a:rPr lang="en-US" dirty="0"/>
              <a:t>1 Cor 3:1-9</a:t>
            </a:r>
          </a:p>
          <a:p>
            <a:pPr lvl="1"/>
            <a:r>
              <a:rPr lang="en-US" dirty="0"/>
              <a:t>1 Cor 4:6,15</a:t>
            </a:r>
          </a:p>
        </p:txBody>
      </p:sp>
    </p:spTree>
    <p:extLst>
      <p:ext uri="{BB962C8B-B14F-4D97-AF65-F5344CB8AC3E}">
        <p14:creationId xmlns:p14="http://schemas.microsoft.com/office/powerpoint/2010/main" val="33709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154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1-4: Division </a:t>
            </a:r>
          </a:p>
          <a:p>
            <a:pPr lvl="1"/>
            <a:r>
              <a:rPr lang="en-US" dirty="0"/>
              <a:t>1 Cor 1:10-17</a:t>
            </a:r>
          </a:p>
          <a:p>
            <a:pPr lvl="1"/>
            <a:r>
              <a:rPr lang="en-US" dirty="0"/>
              <a:t>1 Cor 3:1-9</a:t>
            </a:r>
          </a:p>
          <a:p>
            <a:pPr lvl="1"/>
            <a:r>
              <a:rPr lang="en-US" dirty="0"/>
              <a:t>1 Cor 4:6,15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8882" y="3352800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5-7: </a:t>
            </a:r>
          </a:p>
          <a:p>
            <a:pPr lvl="1"/>
            <a:r>
              <a:rPr lang="en-US" dirty="0"/>
              <a:t>1 Cor 5:1-5</a:t>
            </a:r>
          </a:p>
          <a:p>
            <a:pPr lvl="1"/>
            <a:r>
              <a:rPr lang="en-US" dirty="0"/>
              <a:t>1 Cor 6:12-20</a:t>
            </a:r>
          </a:p>
          <a:p>
            <a:pPr lvl="1"/>
            <a:r>
              <a:rPr lang="en-US" dirty="0"/>
              <a:t>1 Cor 7:1-3</a:t>
            </a:r>
          </a:p>
        </p:txBody>
      </p:sp>
    </p:spTree>
    <p:extLst>
      <p:ext uri="{BB962C8B-B14F-4D97-AF65-F5344CB8AC3E}">
        <p14:creationId xmlns:p14="http://schemas.microsoft.com/office/powerpoint/2010/main" val="18260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154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1-4: Division </a:t>
            </a:r>
          </a:p>
          <a:p>
            <a:pPr lvl="1"/>
            <a:r>
              <a:rPr lang="en-US" dirty="0"/>
              <a:t>1 Cor 1:10-17</a:t>
            </a:r>
          </a:p>
          <a:p>
            <a:pPr lvl="1"/>
            <a:r>
              <a:rPr lang="en-US" dirty="0"/>
              <a:t>1 Cor 3:1-9</a:t>
            </a:r>
          </a:p>
          <a:p>
            <a:pPr lvl="1"/>
            <a:r>
              <a:rPr lang="en-US" dirty="0"/>
              <a:t>1 Cor 4:6,15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8882" y="3352800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5-7: Fornication </a:t>
            </a:r>
          </a:p>
          <a:p>
            <a:pPr lvl="1"/>
            <a:r>
              <a:rPr lang="en-US" dirty="0"/>
              <a:t>1 Cor 5:1-5</a:t>
            </a:r>
          </a:p>
          <a:p>
            <a:pPr lvl="1"/>
            <a:r>
              <a:rPr lang="en-US" dirty="0"/>
              <a:t>1 Cor 6:12-20</a:t>
            </a:r>
          </a:p>
          <a:p>
            <a:pPr lvl="1"/>
            <a:r>
              <a:rPr lang="en-US" dirty="0"/>
              <a:t>1 Cor 7:1-3</a:t>
            </a:r>
          </a:p>
        </p:txBody>
      </p:sp>
    </p:spTree>
    <p:extLst>
      <p:ext uri="{BB962C8B-B14F-4D97-AF65-F5344CB8AC3E}">
        <p14:creationId xmlns:p14="http://schemas.microsoft.com/office/powerpoint/2010/main" val="7820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154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1-4: Division </a:t>
            </a:r>
          </a:p>
          <a:p>
            <a:pPr lvl="1"/>
            <a:r>
              <a:rPr lang="en-US" dirty="0"/>
              <a:t>1 Cor 1:10-17</a:t>
            </a:r>
          </a:p>
          <a:p>
            <a:pPr lvl="1"/>
            <a:r>
              <a:rPr lang="en-US" dirty="0"/>
              <a:t>1 Cor 3:1-9</a:t>
            </a:r>
          </a:p>
          <a:p>
            <a:pPr lvl="1"/>
            <a:r>
              <a:rPr lang="en-US" dirty="0"/>
              <a:t>1 Cor 4:6,15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8882" y="3352800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5-7: Fornication </a:t>
            </a:r>
          </a:p>
          <a:p>
            <a:pPr lvl="1"/>
            <a:r>
              <a:rPr lang="en-US" dirty="0"/>
              <a:t>1 Cor 5:1-5</a:t>
            </a:r>
          </a:p>
          <a:p>
            <a:pPr lvl="1"/>
            <a:r>
              <a:rPr lang="en-US" dirty="0"/>
              <a:t>1 Cor 6:12-20</a:t>
            </a:r>
          </a:p>
          <a:p>
            <a:pPr lvl="1"/>
            <a:r>
              <a:rPr lang="en-US" dirty="0"/>
              <a:t>1 Cor 7:1-3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9E005952-B4D9-44F4-8FEE-EDECC8C2C273}"/>
              </a:ext>
            </a:extLst>
          </p:cNvPr>
          <p:cNvSpPr txBox="1">
            <a:spLocks/>
          </p:cNvSpPr>
          <p:nvPr/>
        </p:nvSpPr>
        <p:spPr>
          <a:xfrm>
            <a:off x="1218882" y="4876800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8-10: </a:t>
            </a:r>
          </a:p>
          <a:p>
            <a:pPr lvl="1"/>
            <a:r>
              <a:rPr lang="en-US" dirty="0"/>
              <a:t>1 Cor 8-9 Do not be a stumbling block to others</a:t>
            </a:r>
          </a:p>
          <a:p>
            <a:pPr lvl="1"/>
            <a:r>
              <a:rPr lang="en-US" dirty="0"/>
              <a:t>1 Cor 10:14-17</a:t>
            </a:r>
          </a:p>
        </p:txBody>
      </p:sp>
    </p:spTree>
    <p:extLst>
      <p:ext uri="{BB962C8B-B14F-4D97-AF65-F5344CB8AC3E}">
        <p14:creationId xmlns:p14="http://schemas.microsoft.com/office/powerpoint/2010/main" val="23280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1549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1-4: Division </a:t>
            </a:r>
          </a:p>
          <a:p>
            <a:pPr lvl="1"/>
            <a:r>
              <a:rPr lang="en-US" dirty="0"/>
              <a:t>1 Cor 1:10-17</a:t>
            </a:r>
          </a:p>
          <a:p>
            <a:pPr lvl="1"/>
            <a:r>
              <a:rPr lang="en-US" dirty="0"/>
              <a:t>1 Cor 3:1-9</a:t>
            </a:r>
          </a:p>
          <a:p>
            <a:pPr lvl="1"/>
            <a:r>
              <a:rPr lang="en-US" dirty="0"/>
              <a:t>1 Cor 4:6,15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8882" y="3352800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5-7: Fornication </a:t>
            </a:r>
          </a:p>
          <a:p>
            <a:pPr lvl="1"/>
            <a:r>
              <a:rPr lang="en-US" dirty="0"/>
              <a:t>1 Cor 5:1-5</a:t>
            </a:r>
          </a:p>
          <a:p>
            <a:pPr lvl="1"/>
            <a:r>
              <a:rPr lang="en-US" dirty="0"/>
              <a:t>1 Cor 6:12-20</a:t>
            </a:r>
          </a:p>
          <a:p>
            <a:pPr lvl="1"/>
            <a:r>
              <a:rPr lang="en-US" dirty="0"/>
              <a:t>1 Cor 7:1-3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9E005952-B4D9-44F4-8FEE-EDECC8C2C273}"/>
              </a:ext>
            </a:extLst>
          </p:cNvPr>
          <p:cNvSpPr txBox="1">
            <a:spLocks/>
          </p:cNvSpPr>
          <p:nvPr/>
        </p:nvSpPr>
        <p:spPr>
          <a:xfrm>
            <a:off x="1218882" y="4876800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8-10: Conduct and Idolatry</a:t>
            </a:r>
          </a:p>
          <a:p>
            <a:pPr lvl="1"/>
            <a:r>
              <a:rPr lang="en-US" dirty="0"/>
              <a:t>1 Cor 8-9 Do not be a stumbling block to others</a:t>
            </a:r>
          </a:p>
          <a:p>
            <a:pPr lvl="1"/>
            <a:r>
              <a:rPr lang="en-US" dirty="0"/>
              <a:t>1 Cor 10:14-17</a:t>
            </a:r>
          </a:p>
        </p:txBody>
      </p:sp>
    </p:spTree>
    <p:extLst>
      <p:ext uri="{BB962C8B-B14F-4D97-AF65-F5344CB8AC3E}">
        <p14:creationId xmlns:p14="http://schemas.microsoft.com/office/powerpoint/2010/main" val="15882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86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11: Lord’s Supper</a:t>
            </a:r>
          </a:p>
          <a:p>
            <a:pPr lvl="1"/>
            <a:r>
              <a:rPr lang="en-US" dirty="0"/>
              <a:t>1 Cor 11:17-22</a:t>
            </a:r>
          </a:p>
        </p:txBody>
      </p:sp>
    </p:spTree>
    <p:extLst>
      <p:ext uri="{BB962C8B-B14F-4D97-AF65-F5344CB8AC3E}">
        <p14:creationId xmlns:p14="http://schemas.microsoft.com/office/powerpoint/2010/main" val="7879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All authority is given to Christ Matthew 28:18-20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86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11: Lord’s Supper</a:t>
            </a:r>
          </a:p>
          <a:p>
            <a:pPr lvl="1"/>
            <a:r>
              <a:rPr lang="en-US" dirty="0"/>
              <a:t>1 Cor 11:17-22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5075" y="2681796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12-14:  </a:t>
            </a:r>
          </a:p>
          <a:p>
            <a:pPr lvl="1"/>
            <a:r>
              <a:rPr lang="en-US" dirty="0"/>
              <a:t>1 Cor 12:1-11</a:t>
            </a:r>
          </a:p>
          <a:p>
            <a:pPr lvl="1"/>
            <a:r>
              <a:rPr lang="en-US" dirty="0"/>
              <a:t>1 Cor 13:1-3</a:t>
            </a:r>
          </a:p>
          <a:p>
            <a:pPr lvl="1"/>
            <a:r>
              <a:rPr lang="en-US" dirty="0"/>
              <a:t>1 Cor 14:23-24</a:t>
            </a:r>
          </a:p>
        </p:txBody>
      </p:sp>
    </p:spTree>
    <p:extLst>
      <p:ext uri="{BB962C8B-B14F-4D97-AF65-F5344CB8AC3E}">
        <p14:creationId xmlns:p14="http://schemas.microsoft.com/office/powerpoint/2010/main" val="26959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86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11: Lord’s Supper</a:t>
            </a:r>
          </a:p>
          <a:p>
            <a:pPr lvl="1"/>
            <a:r>
              <a:rPr lang="en-US" dirty="0"/>
              <a:t>1 Cor 11:17-22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5075" y="2681796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12-14: Spiritual Gifts </a:t>
            </a:r>
          </a:p>
          <a:p>
            <a:pPr lvl="1"/>
            <a:r>
              <a:rPr lang="en-US" dirty="0"/>
              <a:t>1 Cor 12:1-11</a:t>
            </a:r>
          </a:p>
          <a:p>
            <a:pPr lvl="1"/>
            <a:r>
              <a:rPr lang="en-US" dirty="0"/>
              <a:t>1 Cor 13:1-3</a:t>
            </a:r>
          </a:p>
          <a:p>
            <a:pPr lvl="1"/>
            <a:r>
              <a:rPr lang="en-US" dirty="0"/>
              <a:t>1 Cor 14:23-24</a:t>
            </a:r>
          </a:p>
        </p:txBody>
      </p:sp>
    </p:spTree>
    <p:extLst>
      <p:ext uri="{BB962C8B-B14F-4D97-AF65-F5344CB8AC3E}">
        <p14:creationId xmlns:p14="http://schemas.microsoft.com/office/powerpoint/2010/main" val="13698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86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11: Lord’s Supper</a:t>
            </a:r>
          </a:p>
          <a:p>
            <a:pPr lvl="1"/>
            <a:r>
              <a:rPr lang="en-US" dirty="0"/>
              <a:t>1 Cor 11:17-22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5075" y="2681796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12-14: Spiritual Gifts </a:t>
            </a:r>
          </a:p>
          <a:p>
            <a:pPr lvl="1"/>
            <a:r>
              <a:rPr lang="en-US" dirty="0"/>
              <a:t>1 Cor 12:1-11</a:t>
            </a:r>
          </a:p>
          <a:p>
            <a:pPr lvl="1"/>
            <a:r>
              <a:rPr lang="en-US" dirty="0"/>
              <a:t>1 Cor 13:1-3</a:t>
            </a:r>
          </a:p>
          <a:p>
            <a:pPr lvl="1"/>
            <a:r>
              <a:rPr lang="en-US" dirty="0"/>
              <a:t>1 Cor 14:23-24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9E005952-B4D9-44F4-8FEE-EDECC8C2C273}"/>
              </a:ext>
            </a:extLst>
          </p:cNvPr>
          <p:cNvSpPr txBox="1">
            <a:spLocks/>
          </p:cNvSpPr>
          <p:nvPr/>
        </p:nvSpPr>
        <p:spPr>
          <a:xfrm>
            <a:off x="1215075" y="4343647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 15: </a:t>
            </a:r>
          </a:p>
          <a:p>
            <a:pPr lvl="1"/>
            <a:r>
              <a:rPr lang="en-US" dirty="0"/>
              <a:t>1 Cor 15:12-17</a:t>
            </a:r>
          </a:p>
        </p:txBody>
      </p:sp>
    </p:spTree>
    <p:extLst>
      <p:ext uri="{BB962C8B-B14F-4D97-AF65-F5344CB8AC3E}">
        <p14:creationId xmlns:p14="http://schemas.microsoft.com/office/powerpoint/2010/main" val="26136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Apostasy in 1 Corinthians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86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Chapters 11: Lord’s Supper</a:t>
            </a:r>
          </a:p>
          <a:p>
            <a:pPr lvl="1"/>
            <a:r>
              <a:rPr lang="en-US" dirty="0"/>
              <a:t>1 Cor 11:17-22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9C8A3804-BF8A-405F-A2F4-F56FDA0A9141}"/>
              </a:ext>
            </a:extLst>
          </p:cNvPr>
          <p:cNvSpPr txBox="1">
            <a:spLocks/>
          </p:cNvSpPr>
          <p:nvPr/>
        </p:nvSpPr>
        <p:spPr>
          <a:xfrm>
            <a:off x="1215075" y="2681796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Chapters 12-14: Spiritual Gifts </a:t>
            </a:r>
          </a:p>
          <a:p>
            <a:pPr lvl="1"/>
            <a:r>
              <a:rPr lang="en-US" dirty="0"/>
              <a:t>1 Cor 12:1-11</a:t>
            </a:r>
          </a:p>
          <a:p>
            <a:pPr lvl="1"/>
            <a:r>
              <a:rPr lang="en-US" dirty="0"/>
              <a:t>1 Cor 13:1-3</a:t>
            </a:r>
          </a:p>
          <a:p>
            <a:pPr lvl="1"/>
            <a:r>
              <a:rPr lang="en-US" dirty="0"/>
              <a:t>1 Cor 14:23-24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9E005952-B4D9-44F4-8FEE-EDECC8C2C273}"/>
              </a:ext>
            </a:extLst>
          </p:cNvPr>
          <p:cNvSpPr txBox="1">
            <a:spLocks/>
          </p:cNvSpPr>
          <p:nvPr/>
        </p:nvSpPr>
        <p:spPr>
          <a:xfrm>
            <a:off x="1215075" y="4343647"/>
            <a:ext cx="9751060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Chapter 15: Resurrection</a:t>
            </a:r>
          </a:p>
          <a:p>
            <a:pPr lvl="1"/>
            <a:r>
              <a:rPr lang="en-US" dirty="0"/>
              <a:t>1 Cor 15:12-17</a:t>
            </a:r>
          </a:p>
        </p:txBody>
      </p:sp>
    </p:spTree>
    <p:extLst>
      <p:ext uri="{BB962C8B-B14F-4D97-AF65-F5344CB8AC3E}">
        <p14:creationId xmlns:p14="http://schemas.microsoft.com/office/powerpoint/2010/main" val="30678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Isthmian Games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Chariot races,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Pankration,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Wrestling,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Musical and poetical contests, in which women were allowed to compete.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Boxing,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Winners of the games received a crown of wilted vegetables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D5EB2-F16C-4BF6-8964-D8390FFE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66" y="1803400"/>
            <a:ext cx="4235196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(1 Cor. 9:24-27)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Isthmian Games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Chariot races,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Pankration,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Wrestling,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Musical and poetical contests, in which women were allowed to compete.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Boxing, men only</a:t>
            </a:r>
          </a:p>
          <a:p>
            <a:pPr marL="342900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Winners of the games received a crown of wilted vegetables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D5EB2-F16C-4BF6-8964-D8390FFE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66" y="1803400"/>
            <a:ext cx="4235196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5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Corinth was highly prized for their bronze manufacturing. To include high valued mirrors.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431C-AB8A-43E8-9519-2672C2FF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33" y="1803400"/>
            <a:ext cx="4238909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(1Cor. 13:12; 2Cor. 3:18)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Corinth was highly prized for their bronze manufacturing. To include high valued mirrors.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431C-AB8A-43E8-9519-2672C2FF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33" y="1803400"/>
            <a:ext cx="4238909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/>
              <a:t>Asklepios</a:t>
            </a:r>
            <a:r>
              <a:rPr lang="en-US" sz="2400" dirty="0"/>
              <a:t> (uh-</a:t>
            </a:r>
            <a:r>
              <a:rPr lang="en-US" sz="2400" dirty="0" err="1"/>
              <a:t>skel</a:t>
            </a:r>
            <a:r>
              <a:rPr lang="en-US" sz="2400" dirty="0"/>
              <a:t>-pe-ohs)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803400"/>
            <a:ext cx="5105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04800"/>
            <a:ext cx="11582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All authority is given to Christ Matthew 28:18-20</a:t>
            </a:r>
          </a:p>
          <a:p>
            <a:pPr marL="0" indent="0">
              <a:buNone/>
            </a:pPr>
            <a:r>
              <a:rPr lang="en-US" dirty="0"/>
              <a:t>2. There is no deviation from the foundation laid by Christ. 1 Cor 3:11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/>
              <a:t>Asklepios</a:t>
            </a:r>
            <a:r>
              <a:rPr lang="en-US" sz="2400" dirty="0"/>
              <a:t> (uh-</a:t>
            </a:r>
            <a:r>
              <a:rPr lang="en-US" sz="2400" dirty="0" err="1"/>
              <a:t>skel</a:t>
            </a:r>
            <a:r>
              <a:rPr lang="en-US" sz="2400" dirty="0"/>
              <a:t>-pe-ohs)</a:t>
            </a:r>
          </a:p>
          <a:p>
            <a:pPr lvl="1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Clay copies of arms, and other body parts. Petitioners would have casts made of their afflicted parts and that were hung around the temple.</a:t>
            </a:r>
          </a:p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803400"/>
            <a:ext cx="5105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31800"/>
            <a:ext cx="9980929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Corinth Paul’s Inspired Writings (1Cor.12:12-17)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A4A4-581E-415C-A31A-41EB440CF153}"/>
              </a:ext>
            </a:extLst>
          </p:cNvPr>
          <p:cNvSpPr txBox="1"/>
          <p:nvPr/>
        </p:nvSpPr>
        <p:spPr>
          <a:xfrm>
            <a:off x="1218883" y="1803400"/>
            <a:ext cx="477395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err="1"/>
              <a:t>Asklepios</a:t>
            </a:r>
            <a:r>
              <a:rPr lang="en-US" sz="2400" dirty="0"/>
              <a:t> (uh-</a:t>
            </a:r>
            <a:r>
              <a:rPr lang="en-US" sz="2400" dirty="0" err="1"/>
              <a:t>skel</a:t>
            </a:r>
            <a:r>
              <a:rPr lang="en-US" sz="2400" dirty="0"/>
              <a:t>-pe-ohs)</a:t>
            </a:r>
          </a:p>
          <a:p>
            <a:pPr lvl="1"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Clay copies of arms, and other body parts. Petitioners would have casts made of their afflicted parts and that were hung around the temple.</a:t>
            </a:r>
          </a:p>
          <a:p>
            <a:pPr indent="-2468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5A161-CC36-4202-BA23-13F2421B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803400"/>
            <a:ext cx="5105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Paul in Corinthians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40943-EA13-4426-93AC-4EF75FB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2" y="1803402"/>
            <a:ext cx="6628129" cy="4292598"/>
          </a:xfrm>
          <a:prstGeom prst="rect">
            <a:avLst/>
          </a:prstGeom>
          <a:noFill/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E96BB-A85F-40A4-A6EB-3D1FEC849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Acts 18:11</a:t>
            </a:r>
          </a:p>
          <a:p>
            <a:pPr marL="0" indent="0">
              <a:buNone/>
            </a:pPr>
            <a:r>
              <a:rPr lang="en-US" dirty="0"/>
              <a:t>49-50.5AD</a:t>
            </a:r>
          </a:p>
          <a:p>
            <a:pPr marL="0" indent="0">
              <a:buNone/>
            </a:pPr>
            <a:r>
              <a:rPr lang="en-US" dirty="0"/>
              <a:t>First letter</a:t>
            </a:r>
          </a:p>
          <a:p>
            <a:pPr marL="0" indent="0">
              <a:buNone/>
            </a:pPr>
            <a:r>
              <a:rPr lang="en-US"/>
              <a:t>51-55AD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All authority is given to Christ Matthew 28:18-20</a:t>
            </a:r>
          </a:p>
          <a:p>
            <a:pPr marL="0" indent="0">
              <a:buNone/>
            </a:pPr>
            <a:r>
              <a:rPr lang="en-US" dirty="0"/>
              <a:t>2. There is no deviation from the foundation laid by Christ. 1 Cor 3:11</a:t>
            </a:r>
          </a:p>
          <a:p>
            <a:pPr marL="0" indent="0">
              <a:buNone/>
            </a:pPr>
            <a:r>
              <a:rPr lang="en-US" dirty="0"/>
              <a:t>3. Worship will be on the first day of the week Acts 20:7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All authority is given to Christ Matthew 28:18-20</a:t>
            </a:r>
          </a:p>
          <a:p>
            <a:pPr marL="0" indent="0">
              <a:buNone/>
            </a:pPr>
            <a:r>
              <a:rPr lang="en-US" dirty="0"/>
              <a:t>2. There is no deviation from the foundation laid by Christ. 1 Cor 3:11</a:t>
            </a:r>
          </a:p>
          <a:p>
            <a:pPr marL="0" indent="0">
              <a:buNone/>
            </a:pPr>
            <a:r>
              <a:rPr lang="en-US" dirty="0"/>
              <a:t>3. Worship will be on the first day of the week Acts 20:7</a:t>
            </a:r>
          </a:p>
          <a:p>
            <a:pPr marL="0" indent="0">
              <a:buNone/>
            </a:pPr>
            <a:r>
              <a:rPr lang="en-US" dirty="0"/>
              <a:t>4. Christians will worship in “spirit and in truth” John 4:24 meaning worship is directed to God and the mind is spiritually connected to Him. All actions will be conducted in accordance with the truth.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These true acts of worship will be:</a:t>
            </a:r>
          </a:p>
          <a:p>
            <a:pPr marL="0" indent="0">
              <a:buNone/>
            </a:pPr>
            <a:r>
              <a:rPr lang="en-US" dirty="0"/>
              <a:t>Proclaiming Christ at the Table 1 Cor 11:26; </a:t>
            </a:r>
          </a:p>
          <a:p>
            <a:pPr marL="0" indent="0">
              <a:buNone/>
            </a:pPr>
            <a:r>
              <a:rPr lang="en-US" dirty="0"/>
              <a:t>Teaching the Word of God Acts 2:42; </a:t>
            </a:r>
          </a:p>
          <a:p>
            <a:pPr marL="0" indent="0">
              <a:buNone/>
            </a:pPr>
            <a:r>
              <a:rPr lang="en-US" dirty="0"/>
              <a:t>Prayer Acts 2:42; </a:t>
            </a:r>
          </a:p>
          <a:p>
            <a:pPr marL="0" indent="0">
              <a:buNone/>
            </a:pPr>
            <a:r>
              <a:rPr lang="en-US" dirty="0"/>
              <a:t>Singing Col 3:16, Eph 5:19; </a:t>
            </a:r>
          </a:p>
          <a:p>
            <a:pPr marL="0" indent="0">
              <a:buNone/>
            </a:pPr>
            <a:r>
              <a:rPr lang="en-US" dirty="0"/>
              <a:t>Giving of our means 1 </a:t>
            </a:r>
            <a:r>
              <a:rPr lang="en-US" dirty="0" err="1"/>
              <a:t>cor</a:t>
            </a:r>
            <a:r>
              <a:rPr lang="en-US" dirty="0"/>
              <a:t> 16:2.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0240-74D1-473A-9D6E-41358759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BE2-7672-4321-AA23-9E82405B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These true acts of worship will be: Proclaiming Christ at the Table 1 Cor 11:26; Teaching the Word of God Acts 2:42; Prayer Acts 2:42; Singing Col 3:16, Eph 5:19; Giving of our means 1 </a:t>
            </a:r>
            <a:r>
              <a:rPr lang="en-US" dirty="0" err="1"/>
              <a:t>cor</a:t>
            </a:r>
            <a:r>
              <a:rPr lang="en-US" dirty="0"/>
              <a:t> 16:2. </a:t>
            </a:r>
          </a:p>
          <a:p>
            <a:pPr marL="0" indent="0">
              <a:buNone/>
            </a:pPr>
            <a:r>
              <a:rPr lang="en-US" dirty="0"/>
              <a:t>6. The organization of the church consist of Elders, Deacons, and Saints. Acts 14:23, 20:17; Phil 1:1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746</TotalTime>
  <Words>1855</Words>
  <Application>Microsoft Office PowerPoint</Application>
  <PresentationFormat>Custom</PresentationFormat>
  <Paragraphs>257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Constantia</vt:lpstr>
      <vt:lpstr>Books Classic 16x9</vt:lpstr>
      <vt:lpstr>Church History</vt:lpstr>
      <vt:lpstr>Why should we study Church History?</vt:lpstr>
      <vt:lpstr>Apostasy (1st Century)</vt:lpstr>
      <vt:lpstr>New Testament Church</vt:lpstr>
      <vt:lpstr>New Testament Church</vt:lpstr>
      <vt:lpstr>New Testament Church</vt:lpstr>
      <vt:lpstr>New Testament Church</vt:lpstr>
      <vt:lpstr>New Testament Church</vt:lpstr>
      <vt:lpstr>New Testament Church</vt:lpstr>
      <vt:lpstr>New Testament Church</vt:lpstr>
      <vt:lpstr>New Testament Church</vt:lpstr>
      <vt:lpstr>Apostasy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Paul in Corinthians</vt:lpstr>
      <vt:lpstr>Corinth</vt:lpstr>
      <vt:lpstr>Corinth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Corinth Korinthiazesthai (Corinthia-zest-hi)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Apostasy in 1 Corinthians</vt:lpstr>
      <vt:lpstr>Corinth Paul’s Inspired Writings</vt:lpstr>
      <vt:lpstr>Corinth Paul’s Inspired Writings (1 Cor. 9:24-27)</vt:lpstr>
      <vt:lpstr>Corinth Paul’s Inspired Writings  </vt:lpstr>
      <vt:lpstr>Corinth Paul’s Inspired Writings (1Cor. 13:12; 2Cor. 3:18) </vt:lpstr>
      <vt:lpstr>Corinth Paul’s Inspired Writings </vt:lpstr>
      <vt:lpstr>PowerPoint Presentation</vt:lpstr>
      <vt:lpstr>Corinth Paul’s Inspired Writings </vt:lpstr>
      <vt:lpstr>Corinth Paul’s Inspired Writings (1Cor.12:12-17) </vt:lpstr>
      <vt:lpstr>Paul in Corinthians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Adam Clark</dc:creator>
  <cp:lastModifiedBy>Kevin Stilts</cp:lastModifiedBy>
  <cp:revision>21</cp:revision>
  <dcterms:created xsi:type="dcterms:W3CDTF">2022-01-12T17:32:22Z</dcterms:created>
  <dcterms:modified xsi:type="dcterms:W3CDTF">2022-01-20T01:39:32Z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