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417" r:id="rId2"/>
    <p:sldId id="422" r:id="rId3"/>
    <p:sldId id="322" r:id="rId4"/>
    <p:sldId id="424" r:id="rId5"/>
    <p:sldId id="323" r:id="rId6"/>
    <p:sldId id="324" r:id="rId7"/>
    <p:sldId id="325" r:id="rId8"/>
    <p:sldId id="326" r:id="rId9"/>
    <p:sldId id="327" r:id="rId10"/>
    <p:sldId id="329" r:id="rId11"/>
    <p:sldId id="330" r:id="rId12"/>
    <p:sldId id="425" r:id="rId13"/>
    <p:sldId id="333" r:id="rId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96" autoAdjust="0"/>
    <p:restoredTop sz="94664" autoAdjust="0"/>
  </p:normalViewPr>
  <p:slideViewPr>
    <p:cSldViewPr>
      <p:cViewPr varScale="1">
        <p:scale>
          <a:sx n="88" d="100"/>
          <a:sy n="88" d="100"/>
        </p:scale>
        <p:origin x="112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3C5AF74C-A4AD-4F15-A686-EBD63BADA260}"/>
    <pc:docChg chg="delSld">
      <pc:chgData name="Kevin Stilts" userId="99c6032548666723" providerId="LiveId" clId="{3C5AF74C-A4AD-4F15-A686-EBD63BADA260}" dt="2021-12-15T03:02:13.364" v="2" actId="47"/>
      <pc:docMkLst>
        <pc:docMk/>
      </pc:docMkLst>
      <pc:sldChg chg="del">
        <pc:chgData name="Kevin Stilts" userId="99c6032548666723" providerId="LiveId" clId="{3C5AF74C-A4AD-4F15-A686-EBD63BADA260}" dt="2021-12-15T03:01:53.864" v="0" actId="47"/>
        <pc:sldMkLst>
          <pc:docMk/>
          <pc:sldMk cId="0" sldId="256"/>
        </pc:sldMkLst>
      </pc:sldChg>
      <pc:sldChg chg="del">
        <pc:chgData name="Kevin Stilts" userId="99c6032548666723" providerId="LiveId" clId="{3C5AF74C-A4AD-4F15-A686-EBD63BADA260}" dt="2021-12-15T03:01:53.864" v="0" actId="47"/>
        <pc:sldMkLst>
          <pc:docMk/>
          <pc:sldMk cId="0" sldId="268"/>
        </pc:sldMkLst>
      </pc:sldChg>
      <pc:sldChg chg="del">
        <pc:chgData name="Kevin Stilts" userId="99c6032548666723" providerId="LiveId" clId="{3C5AF74C-A4AD-4F15-A686-EBD63BADA260}" dt="2021-12-15T03:01:53.864" v="0" actId="47"/>
        <pc:sldMkLst>
          <pc:docMk/>
          <pc:sldMk cId="0" sldId="272"/>
        </pc:sldMkLst>
      </pc:sldChg>
      <pc:sldChg chg="del">
        <pc:chgData name="Kevin Stilts" userId="99c6032548666723" providerId="LiveId" clId="{3C5AF74C-A4AD-4F15-A686-EBD63BADA260}" dt="2021-12-15T03:01:53.864" v="0" actId="47"/>
        <pc:sldMkLst>
          <pc:docMk/>
          <pc:sldMk cId="0" sldId="273"/>
        </pc:sldMkLst>
      </pc:sldChg>
      <pc:sldChg chg="del">
        <pc:chgData name="Kevin Stilts" userId="99c6032548666723" providerId="LiveId" clId="{3C5AF74C-A4AD-4F15-A686-EBD63BADA260}" dt="2021-12-15T03:01:53.864" v="0" actId="47"/>
        <pc:sldMkLst>
          <pc:docMk/>
          <pc:sldMk cId="0" sldId="282"/>
        </pc:sldMkLst>
      </pc:sldChg>
      <pc:sldChg chg="del">
        <pc:chgData name="Kevin Stilts" userId="99c6032548666723" providerId="LiveId" clId="{3C5AF74C-A4AD-4F15-A686-EBD63BADA260}" dt="2021-12-15T03:01:53.864" v="0" actId="47"/>
        <pc:sldMkLst>
          <pc:docMk/>
          <pc:sldMk cId="0" sldId="283"/>
        </pc:sldMkLst>
      </pc:sldChg>
      <pc:sldChg chg="del">
        <pc:chgData name="Kevin Stilts" userId="99c6032548666723" providerId="LiveId" clId="{3C5AF74C-A4AD-4F15-A686-EBD63BADA260}" dt="2021-12-15T03:01:53.864" v="0" actId="47"/>
        <pc:sldMkLst>
          <pc:docMk/>
          <pc:sldMk cId="0" sldId="284"/>
        </pc:sldMkLst>
      </pc:sldChg>
      <pc:sldChg chg="del">
        <pc:chgData name="Kevin Stilts" userId="99c6032548666723" providerId="LiveId" clId="{3C5AF74C-A4AD-4F15-A686-EBD63BADA260}" dt="2021-12-15T03:01:53.864" v="0" actId="47"/>
        <pc:sldMkLst>
          <pc:docMk/>
          <pc:sldMk cId="0" sldId="288"/>
        </pc:sldMkLst>
      </pc:sldChg>
      <pc:sldChg chg="del">
        <pc:chgData name="Kevin Stilts" userId="99c6032548666723" providerId="LiveId" clId="{3C5AF74C-A4AD-4F15-A686-EBD63BADA260}" dt="2021-12-15T03:01:53.864" v="0" actId="47"/>
        <pc:sldMkLst>
          <pc:docMk/>
          <pc:sldMk cId="391512385" sldId="290"/>
        </pc:sldMkLst>
      </pc:sldChg>
      <pc:sldChg chg="del">
        <pc:chgData name="Kevin Stilts" userId="99c6032548666723" providerId="LiveId" clId="{3C5AF74C-A4AD-4F15-A686-EBD63BADA260}" dt="2021-12-15T03:01:53.864" v="0" actId="47"/>
        <pc:sldMkLst>
          <pc:docMk/>
          <pc:sldMk cId="3935786814" sldId="291"/>
        </pc:sldMkLst>
      </pc:sldChg>
      <pc:sldChg chg="del">
        <pc:chgData name="Kevin Stilts" userId="99c6032548666723" providerId="LiveId" clId="{3C5AF74C-A4AD-4F15-A686-EBD63BADA260}" dt="2021-12-15T03:01:53.864" v="0" actId="47"/>
        <pc:sldMkLst>
          <pc:docMk/>
          <pc:sldMk cId="533946948" sldId="292"/>
        </pc:sldMkLst>
      </pc:sldChg>
      <pc:sldChg chg="del">
        <pc:chgData name="Kevin Stilts" userId="99c6032548666723" providerId="LiveId" clId="{3C5AF74C-A4AD-4F15-A686-EBD63BADA260}" dt="2021-12-15T03:01:53.864" v="0" actId="47"/>
        <pc:sldMkLst>
          <pc:docMk/>
          <pc:sldMk cId="819863994" sldId="293"/>
        </pc:sldMkLst>
      </pc:sldChg>
      <pc:sldChg chg="del">
        <pc:chgData name="Kevin Stilts" userId="99c6032548666723" providerId="LiveId" clId="{3C5AF74C-A4AD-4F15-A686-EBD63BADA260}" dt="2021-12-15T03:01:53.864" v="0" actId="47"/>
        <pc:sldMkLst>
          <pc:docMk/>
          <pc:sldMk cId="3118605339" sldId="294"/>
        </pc:sldMkLst>
      </pc:sldChg>
      <pc:sldChg chg="del">
        <pc:chgData name="Kevin Stilts" userId="99c6032548666723" providerId="LiveId" clId="{3C5AF74C-A4AD-4F15-A686-EBD63BADA260}" dt="2021-12-15T03:01:53.864" v="0" actId="47"/>
        <pc:sldMkLst>
          <pc:docMk/>
          <pc:sldMk cId="3004277484" sldId="295"/>
        </pc:sldMkLst>
      </pc:sldChg>
      <pc:sldChg chg="del">
        <pc:chgData name="Kevin Stilts" userId="99c6032548666723" providerId="LiveId" clId="{3C5AF74C-A4AD-4F15-A686-EBD63BADA260}" dt="2021-12-15T03:01:53.864" v="0" actId="47"/>
        <pc:sldMkLst>
          <pc:docMk/>
          <pc:sldMk cId="2433041007" sldId="296"/>
        </pc:sldMkLst>
      </pc:sldChg>
      <pc:sldChg chg="del">
        <pc:chgData name="Kevin Stilts" userId="99c6032548666723" providerId="LiveId" clId="{3C5AF74C-A4AD-4F15-A686-EBD63BADA260}" dt="2021-12-15T03:01:53.864" v="0" actId="47"/>
        <pc:sldMkLst>
          <pc:docMk/>
          <pc:sldMk cId="1770307099" sldId="297"/>
        </pc:sldMkLst>
      </pc:sldChg>
      <pc:sldChg chg="del">
        <pc:chgData name="Kevin Stilts" userId="99c6032548666723" providerId="LiveId" clId="{3C5AF74C-A4AD-4F15-A686-EBD63BADA260}" dt="2021-12-15T03:01:53.864" v="0" actId="47"/>
        <pc:sldMkLst>
          <pc:docMk/>
          <pc:sldMk cId="3816820332" sldId="298"/>
        </pc:sldMkLst>
      </pc:sldChg>
      <pc:sldChg chg="del">
        <pc:chgData name="Kevin Stilts" userId="99c6032548666723" providerId="LiveId" clId="{3C5AF74C-A4AD-4F15-A686-EBD63BADA260}" dt="2021-12-15T03:01:53.864" v="0" actId="47"/>
        <pc:sldMkLst>
          <pc:docMk/>
          <pc:sldMk cId="4089823329" sldId="301"/>
        </pc:sldMkLst>
      </pc:sldChg>
      <pc:sldChg chg="del">
        <pc:chgData name="Kevin Stilts" userId="99c6032548666723" providerId="LiveId" clId="{3C5AF74C-A4AD-4F15-A686-EBD63BADA260}" dt="2021-12-15T03:01:53.864" v="0" actId="47"/>
        <pc:sldMkLst>
          <pc:docMk/>
          <pc:sldMk cId="377065481" sldId="302"/>
        </pc:sldMkLst>
      </pc:sldChg>
      <pc:sldChg chg="del">
        <pc:chgData name="Kevin Stilts" userId="99c6032548666723" providerId="LiveId" clId="{3C5AF74C-A4AD-4F15-A686-EBD63BADA260}" dt="2021-12-15T03:01:53.864" v="0" actId="47"/>
        <pc:sldMkLst>
          <pc:docMk/>
          <pc:sldMk cId="3498005446" sldId="303"/>
        </pc:sldMkLst>
      </pc:sldChg>
      <pc:sldChg chg="del">
        <pc:chgData name="Kevin Stilts" userId="99c6032548666723" providerId="LiveId" clId="{3C5AF74C-A4AD-4F15-A686-EBD63BADA260}" dt="2021-12-15T03:01:53.864" v="0" actId="47"/>
        <pc:sldMkLst>
          <pc:docMk/>
          <pc:sldMk cId="2544879116" sldId="304"/>
        </pc:sldMkLst>
      </pc:sldChg>
      <pc:sldChg chg="del">
        <pc:chgData name="Kevin Stilts" userId="99c6032548666723" providerId="LiveId" clId="{3C5AF74C-A4AD-4F15-A686-EBD63BADA260}" dt="2021-12-15T03:01:53.864" v="0" actId="47"/>
        <pc:sldMkLst>
          <pc:docMk/>
          <pc:sldMk cId="519512729" sldId="305"/>
        </pc:sldMkLst>
      </pc:sldChg>
      <pc:sldChg chg="del">
        <pc:chgData name="Kevin Stilts" userId="99c6032548666723" providerId="LiveId" clId="{3C5AF74C-A4AD-4F15-A686-EBD63BADA260}" dt="2021-12-15T03:01:53.864" v="0" actId="47"/>
        <pc:sldMkLst>
          <pc:docMk/>
          <pc:sldMk cId="3021684299" sldId="306"/>
        </pc:sldMkLst>
      </pc:sldChg>
      <pc:sldChg chg="del">
        <pc:chgData name="Kevin Stilts" userId="99c6032548666723" providerId="LiveId" clId="{3C5AF74C-A4AD-4F15-A686-EBD63BADA260}" dt="2021-12-15T03:01:53.864" v="0" actId="47"/>
        <pc:sldMkLst>
          <pc:docMk/>
          <pc:sldMk cId="3780477990" sldId="307"/>
        </pc:sldMkLst>
      </pc:sldChg>
      <pc:sldChg chg="del">
        <pc:chgData name="Kevin Stilts" userId="99c6032548666723" providerId="LiveId" clId="{3C5AF74C-A4AD-4F15-A686-EBD63BADA260}" dt="2021-12-15T03:01:53.864" v="0" actId="47"/>
        <pc:sldMkLst>
          <pc:docMk/>
          <pc:sldMk cId="753384465" sldId="308"/>
        </pc:sldMkLst>
      </pc:sldChg>
      <pc:sldChg chg="del">
        <pc:chgData name="Kevin Stilts" userId="99c6032548666723" providerId="LiveId" clId="{3C5AF74C-A4AD-4F15-A686-EBD63BADA260}" dt="2021-12-15T03:01:53.864" v="0" actId="47"/>
        <pc:sldMkLst>
          <pc:docMk/>
          <pc:sldMk cId="3204116020" sldId="309"/>
        </pc:sldMkLst>
      </pc:sldChg>
      <pc:sldChg chg="del">
        <pc:chgData name="Kevin Stilts" userId="99c6032548666723" providerId="LiveId" clId="{3C5AF74C-A4AD-4F15-A686-EBD63BADA260}" dt="2021-12-15T03:01:53.864" v="0" actId="47"/>
        <pc:sldMkLst>
          <pc:docMk/>
          <pc:sldMk cId="4234786366" sldId="311"/>
        </pc:sldMkLst>
      </pc:sldChg>
      <pc:sldChg chg="del">
        <pc:chgData name="Kevin Stilts" userId="99c6032548666723" providerId="LiveId" clId="{3C5AF74C-A4AD-4F15-A686-EBD63BADA260}" dt="2021-12-15T03:01:59.684" v="1" actId="47"/>
        <pc:sldMkLst>
          <pc:docMk/>
          <pc:sldMk cId="2147432178" sldId="315"/>
        </pc:sldMkLst>
      </pc:sldChg>
      <pc:sldChg chg="del">
        <pc:chgData name="Kevin Stilts" userId="99c6032548666723" providerId="LiveId" clId="{3C5AF74C-A4AD-4F15-A686-EBD63BADA260}" dt="2021-12-15T03:01:59.684" v="1" actId="47"/>
        <pc:sldMkLst>
          <pc:docMk/>
          <pc:sldMk cId="4205135619" sldId="316"/>
        </pc:sldMkLst>
      </pc:sldChg>
      <pc:sldChg chg="del">
        <pc:chgData name="Kevin Stilts" userId="99c6032548666723" providerId="LiveId" clId="{3C5AF74C-A4AD-4F15-A686-EBD63BADA260}" dt="2021-12-15T03:01:59.684" v="1" actId="47"/>
        <pc:sldMkLst>
          <pc:docMk/>
          <pc:sldMk cId="3109067437" sldId="317"/>
        </pc:sldMkLst>
      </pc:sldChg>
      <pc:sldChg chg="del">
        <pc:chgData name="Kevin Stilts" userId="99c6032548666723" providerId="LiveId" clId="{3C5AF74C-A4AD-4F15-A686-EBD63BADA260}" dt="2021-12-15T03:01:59.684" v="1" actId="47"/>
        <pc:sldMkLst>
          <pc:docMk/>
          <pc:sldMk cId="2666144771" sldId="318"/>
        </pc:sldMkLst>
      </pc:sldChg>
      <pc:sldChg chg="del">
        <pc:chgData name="Kevin Stilts" userId="99c6032548666723" providerId="LiveId" clId="{3C5AF74C-A4AD-4F15-A686-EBD63BADA260}" dt="2021-12-15T03:01:59.684" v="1" actId="47"/>
        <pc:sldMkLst>
          <pc:docMk/>
          <pc:sldMk cId="4132936255" sldId="319"/>
        </pc:sldMkLst>
      </pc:sldChg>
      <pc:sldChg chg="del">
        <pc:chgData name="Kevin Stilts" userId="99c6032548666723" providerId="LiveId" clId="{3C5AF74C-A4AD-4F15-A686-EBD63BADA260}" dt="2021-12-15T03:01:59.684" v="1" actId="47"/>
        <pc:sldMkLst>
          <pc:docMk/>
          <pc:sldMk cId="2849116572" sldId="320"/>
        </pc:sldMkLst>
      </pc:sldChg>
      <pc:sldChg chg="del">
        <pc:chgData name="Kevin Stilts" userId="99c6032548666723" providerId="LiveId" clId="{3C5AF74C-A4AD-4F15-A686-EBD63BADA260}" dt="2021-12-15T03:01:59.684" v="1" actId="47"/>
        <pc:sldMkLst>
          <pc:docMk/>
          <pc:sldMk cId="3271033688" sldId="321"/>
        </pc:sldMkLst>
      </pc:sldChg>
      <pc:sldChg chg="del">
        <pc:chgData name="Kevin Stilts" userId="99c6032548666723" providerId="LiveId" clId="{3C5AF74C-A4AD-4F15-A686-EBD63BADA260}" dt="2021-12-15T03:02:13.364" v="2" actId="47"/>
        <pc:sldMkLst>
          <pc:docMk/>
          <pc:sldMk cId="3114804931" sldId="334"/>
        </pc:sldMkLst>
      </pc:sldChg>
      <pc:sldChg chg="del">
        <pc:chgData name="Kevin Stilts" userId="99c6032548666723" providerId="LiveId" clId="{3C5AF74C-A4AD-4F15-A686-EBD63BADA260}" dt="2021-12-15T03:02:13.364" v="2" actId="47"/>
        <pc:sldMkLst>
          <pc:docMk/>
          <pc:sldMk cId="121373605" sldId="335"/>
        </pc:sldMkLst>
      </pc:sldChg>
      <pc:sldChg chg="del">
        <pc:chgData name="Kevin Stilts" userId="99c6032548666723" providerId="LiveId" clId="{3C5AF74C-A4AD-4F15-A686-EBD63BADA260}" dt="2021-12-15T03:02:13.364" v="2" actId="47"/>
        <pc:sldMkLst>
          <pc:docMk/>
          <pc:sldMk cId="352335172" sldId="336"/>
        </pc:sldMkLst>
      </pc:sldChg>
      <pc:sldChg chg="del">
        <pc:chgData name="Kevin Stilts" userId="99c6032548666723" providerId="LiveId" clId="{3C5AF74C-A4AD-4F15-A686-EBD63BADA260}" dt="2021-12-15T03:02:13.364" v="2" actId="47"/>
        <pc:sldMkLst>
          <pc:docMk/>
          <pc:sldMk cId="3256567811" sldId="337"/>
        </pc:sldMkLst>
      </pc:sldChg>
      <pc:sldChg chg="del">
        <pc:chgData name="Kevin Stilts" userId="99c6032548666723" providerId="LiveId" clId="{3C5AF74C-A4AD-4F15-A686-EBD63BADA260}" dt="2021-12-15T03:02:13.364" v="2" actId="47"/>
        <pc:sldMkLst>
          <pc:docMk/>
          <pc:sldMk cId="1949225403" sldId="338"/>
        </pc:sldMkLst>
      </pc:sldChg>
      <pc:sldChg chg="del">
        <pc:chgData name="Kevin Stilts" userId="99c6032548666723" providerId="LiveId" clId="{3C5AF74C-A4AD-4F15-A686-EBD63BADA260}" dt="2021-12-15T03:02:13.364" v="2" actId="47"/>
        <pc:sldMkLst>
          <pc:docMk/>
          <pc:sldMk cId="2748322476" sldId="339"/>
        </pc:sldMkLst>
      </pc:sldChg>
      <pc:sldChg chg="del">
        <pc:chgData name="Kevin Stilts" userId="99c6032548666723" providerId="LiveId" clId="{3C5AF74C-A4AD-4F15-A686-EBD63BADA260}" dt="2021-12-15T03:02:13.364" v="2" actId="47"/>
        <pc:sldMkLst>
          <pc:docMk/>
          <pc:sldMk cId="3812761757" sldId="340"/>
        </pc:sldMkLst>
      </pc:sldChg>
      <pc:sldChg chg="del">
        <pc:chgData name="Kevin Stilts" userId="99c6032548666723" providerId="LiveId" clId="{3C5AF74C-A4AD-4F15-A686-EBD63BADA260}" dt="2021-12-15T03:02:13.364" v="2" actId="47"/>
        <pc:sldMkLst>
          <pc:docMk/>
          <pc:sldMk cId="1073134859" sldId="342"/>
        </pc:sldMkLst>
      </pc:sldChg>
      <pc:sldChg chg="del">
        <pc:chgData name="Kevin Stilts" userId="99c6032548666723" providerId="LiveId" clId="{3C5AF74C-A4AD-4F15-A686-EBD63BADA260}" dt="2021-12-15T03:02:13.364" v="2" actId="47"/>
        <pc:sldMkLst>
          <pc:docMk/>
          <pc:sldMk cId="3806005357" sldId="343"/>
        </pc:sldMkLst>
      </pc:sldChg>
      <pc:sldChg chg="del">
        <pc:chgData name="Kevin Stilts" userId="99c6032548666723" providerId="LiveId" clId="{3C5AF74C-A4AD-4F15-A686-EBD63BADA260}" dt="2021-12-15T03:02:13.364" v="2" actId="47"/>
        <pc:sldMkLst>
          <pc:docMk/>
          <pc:sldMk cId="4030732981" sldId="345"/>
        </pc:sldMkLst>
      </pc:sldChg>
      <pc:sldChg chg="del">
        <pc:chgData name="Kevin Stilts" userId="99c6032548666723" providerId="LiveId" clId="{3C5AF74C-A4AD-4F15-A686-EBD63BADA260}" dt="2021-12-15T03:02:13.364" v="2" actId="47"/>
        <pc:sldMkLst>
          <pc:docMk/>
          <pc:sldMk cId="1792549236" sldId="346"/>
        </pc:sldMkLst>
      </pc:sldChg>
      <pc:sldChg chg="del">
        <pc:chgData name="Kevin Stilts" userId="99c6032548666723" providerId="LiveId" clId="{3C5AF74C-A4AD-4F15-A686-EBD63BADA260}" dt="2021-12-15T03:02:13.364" v="2" actId="47"/>
        <pc:sldMkLst>
          <pc:docMk/>
          <pc:sldMk cId="4260102221" sldId="347"/>
        </pc:sldMkLst>
      </pc:sldChg>
      <pc:sldChg chg="del">
        <pc:chgData name="Kevin Stilts" userId="99c6032548666723" providerId="LiveId" clId="{3C5AF74C-A4AD-4F15-A686-EBD63BADA260}" dt="2021-12-15T03:02:13.364" v="2" actId="47"/>
        <pc:sldMkLst>
          <pc:docMk/>
          <pc:sldMk cId="3986779081" sldId="348"/>
        </pc:sldMkLst>
      </pc:sldChg>
      <pc:sldChg chg="del">
        <pc:chgData name="Kevin Stilts" userId="99c6032548666723" providerId="LiveId" clId="{3C5AF74C-A4AD-4F15-A686-EBD63BADA260}" dt="2021-12-15T03:02:13.364" v="2" actId="47"/>
        <pc:sldMkLst>
          <pc:docMk/>
          <pc:sldMk cId="1337037940" sldId="349"/>
        </pc:sldMkLst>
      </pc:sldChg>
      <pc:sldChg chg="del">
        <pc:chgData name="Kevin Stilts" userId="99c6032548666723" providerId="LiveId" clId="{3C5AF74C-A4AD-4F15-A686-EBD63BADA260}" dt="2021-12-15T03:02:13.364" v="2" actId="47"/>
        <pc:sldMkLst>
          <pc:docMk/>
          <pc:sldMk cId="329859510" sldId="350"/>
        </pc:sldMkLst>
      </pc:sldChg>
      <pc:sldChg chg="del">
        <pc:chgData name="Kevin Stilts" userId="99c6032548666723" providerId="LiveId" clId="{3C5AF74C-A4AD-4F15-A686-EBD63BADA260}" dt="2021-12-15T03:02:13.364" v="2" actId="47"/>
        <pc:sldMkLst>
          <pc:docMk/>
          <pc:sldMk cId="760402484" sldId="351"/>
        </pc:sldMkLst>
      </pc:sldChg>
      <pc:sldChg chg="del">
        <pc:chgData name="Kevin Stilts" userId="99c6032548666723" providerId="LiveId" clId="{3C5AF74C-A4AD-4F15-A686-EBD63BADA260}" dt="2021-12-15T03:02:13.364" v="2" actId="47"/>
        <pc:sldMkLst>
          <pc:docMk/>
          <pc:sldMk cId="681634694" sldId="353"/>
        </pc:sldMkLst>
      </pc:sldChg>
      <pc:sldChg chg="del">
        <pc:chgData name="Kevin Stilts" userId="99c6032548666723" providerId="LiveId" clId="{3C5AF74C-A4AD-4F15-A686-EBD63BADA260}" dt="2021-12-15T03:02:13.364" v="2" actId="47"/>
        <pc:sldMkLst>
          <pc:docMk/>
          <pc:sldMk cId="189243806" sldId="356"/>
        </pc:sldMkLst>
      </pc:sldChg>
      <pc:sldChg chg="del">
        <pc:chgData name="Kevin Stilts" userId="99c6032548666723" providerId="LiveId" clId="{3C5AF74C-A4AD-4F15-A686-EBD63BADA260}" dt="2021-12-15T03:02:13.364" v="2" actId="47"/>
        <pc:sldMkLst>
          <pc:docMk/>
          <pc:sldMk cId="114884906" sldId="357"/>
        </pc:sldMkLst>
      </pc:sldChg>
      <pc:sldChg chg="del">
        <pc:chgData name="Kevin Stilts" userId="99c6032548666723" providerId="LiveId" clId="{3C5AF74C-A4AD-4F15-A686-EBD63BADA260}" dt="2021-12-15T03:02:13.364" v="2" actId="47"/>
        <pc:sldMkLst>
          <pc:docMk/>
          <pc:sldMk cId="168041229" sldId="358"/>
        </pc:sldMkLst>
      </pc:sldChg>
      <pc:sldChg chg="del">
        <pc:chgData name="Kevin Stilts" userId="99c6032548666723" providerId="LiveId" clId="{3C5AF74C-A4AD-4F15-A686-EBD63BADA260}" dt="2021-12-15T03:02:13.364" v="2" actId="47"/>
        <pc:sldMkLst>
          <pc:docMk/>
          <pc:sldMk cId="3118355077" sldId="359"/>
        </pc:sldMkLst>
      </pc:sldChg>
      <pc:sldChg chg="del">
        <pc:chgData name="Kevin Stilts" userId="99c6032548666723" providerId="LiveId" clId="{3C5AF74C-A4AD-4F15-A686-EBD63BADA260}" dt="2021-12-15T03:02:13.364" v="2" actId="47"/>
        <pc:sldMkLst>
          <pc:docMk/>
          <pc:sldMk cId="3522666082" sldId="361"/>
        </pc:sldMkLst>
      </pc:sldChg>
      <pc:sldChg chg="del">
        <pc:chgData name="Kevin Stilts" userId="99c6032548666723" providerId="LiveId" clId="{3C5AF74C-A4AD-4F15-A686-EBD63BADA260}" dt="2021-12-15T03:02:13.364" v="2" actId="47"/>
        <pc:sldMkLst>
          <pc:docMk/>
          <pc:sldMk cId="860541799" sldId="362"/>
        </pc:sldMkLst>
      </pc:sldChg>
      <pc:sldChg chg="del">
        <pc:chgData name="Kevin Stilts" userId="99c6032548666723" providerId="LiveId" clId="{3C5AF74C-A4AD-4F15-A686-EBD63BADA260}" dt="2021-12-15T03:02:13.364" v="2" actId="47"/>
        <pc:sldMkLst>
          <pc:docMk/>
          <pc:sldMk cId="2015924396" sldId="363"/>
        </pc:sldMkLst>
      </pc:sldChg>
      <pc:sldChg chg="del">
        <pc:chgData name="Kevin Stilts" userId="99c6032548666723" providerId="LiveId" clId="{3C5AF74C-A4AD-4F15-A686-EBD63BADA260}" dt="2021-12-15T03:02:13.364" v="2" actId="47"/>
        <pc:sldMkLst>
          <pc:docMk/>
          <pc:sldMk cId="1473582113" sldId="364"/>
        </pc:sldMkLst>
      </pc:sldChg>
      <pc:sldChg chg="del">
        <pc:chgData name="Kevin Stilts" userId="99c6032548666723" providerId="LiveId" clId="{3C5AF74C-A4AD-4F15-A686-EBD63BADA260}" dt="2021-12-15T03:02:13.364" v="2" actId="47"/>
        <pc:sldMkLst>
          <pc:docMk/>
          <pc:sldMk cId="686035881" sldId="365"/>
        </pc:sldMkLst>
      </pc:sldChg>
      <pc:sldChg chg="del">
        <pc:chgData name="Kevin Stilts" userId="99c6032548666723" providerId="LiveId" clId="{3C5AF74C-A4AD-4F15-A686-EBD63BADA260}" dt="2021-12-15T03:02:13.364" v="2" actId="47"/>
        <pc:sldMkLst>
          <pc:docMk/>
          <pc:sldMk cId="3630825580" sldId="367"/>
        </pc:sldMkLst>
      </pc:sldChg>
      <pc:sldChg chg="del">
        <pc:chgData name="Kevin Stilts" userId="99c6032548666723" providerId="LiveId" clId="{3C5AF74C-A4AD-4F15-A686-EBD63BADA260}" dt="2021-12-15T03:02:13.364" v="2" actId="47"/>
        <pc:sldMkLst>
          <pc:docMk/>
          <pc:sldMk cId="1106017962" sldId="368"/>
        </pc:sldMkLst>
      </pc:sldChg>
      <pc:sldChg chg="del">
        <pc:chgData name="Kevin Stilts" userId="99c6032548666723" providerId="LiveId" clId="{3C5AF74C-A4AD-4F15-A686-EBD63BADA260}" dt="2021-12-15T03:02:13.364" v="2" actId="47"/>
        <pc:sldMkLst>
          <pc:docMk/>
          <pc:sldMk cId="505604901" sldId="369"/>
        </pc:sldMkLst>
      </pc:sldChg>
      <pc:sldChg chg="del">
        <pc:chgData name="Kevin Stilts" userId="99c6032548666723" providerId="LiveId" clId="{3C5AF74C-A4AD-4F15-A686-EBD63BADA260}" dt="2021-12-15T03:02:13.364" v="2" actId="47"/>
        <pc:sldMkLst>
          <pc:docMk/>
          <pc:sldMk cId="269216536" sldId="371"/>
        </pc:sldMkLst>
      </pc:sldChg>
      <pc:sldChg chg="del">
        <pc:chgData name="Kevin Stilts" userId="99c6032548666723" providerId="LiveId" clId="{3C5AF74C-A4AD-4F15-A686-EBD63BADA260}" dt="2021-12-15T03:02:13.364" v="2" actId="47"/>
        <pc:sldMkLst>
          <pc:docMk/>
          <pc:sldMk cId="727702868" sldId="372"/>
        </pc:sldMkLst>
      </pc:sldChg>
      <pc:sldChg chg="del">
        <pc:chgData name="Kevin Stilts" userId="99c6032548666723" providerId="LiveId" clId="{3C5AF74C-A4AD-4F15-A686-EBD63BADA260}" dt="2021-12-15T03:02:13.364" v="2" actId="47"/>
        <pc:sldMkLst>
          <pc:docMk/>
          <pc:sldMk cId="4132336651" sldId="373"/>
        </pc:sldMkLst>
      </pc:sldChg>
      <pc:sldChg chg="del">
        <pc:chgData name="Kevin Stilts" userId="99c6032548666723" providerId="LiveId" clId="{3C5AF74C-A4AD-4F15-A686-EBD63BADA260}" dt="2021-12-15T03:02:13.364" v="2" actId="47"/>
        <pc:sldMkLst>
          <pc:docMk/>
          <pc:sldMk cId="1446299825" sldId="374"/>
        </pc:sldMkLst>
      </pc:sldChg>
      <pc:sldChg chg="del">
        <pc:chgData name="Kevin Stilts" userId="99c6032548666723" providerId="LiveId" clId="{3C5AF74C-A4AD-4F15-A686-EBD63BADA260}" dt="2021-12-15T03:02:13.364" v="2" actId="47"/>
        <pc:sldMkLst>
          <pc:docMk/>
          <pc:sldMk cId="1543872807" sldId="375"/>
        </pc:sldMkLst>
      </pc:sldChg>
      <pc:sldChg chg="del">
        <pc:chgData name="Kevin Stilts" userId="99c6032548666723" providerId="LiveId" clId="{3C5AF74C-A4AD-4F15-A686-EBD63BADA260}" dt="2021-12-15T03:02:13.364" v="2" actId="47"/>
        <pc:sldMkLst>
          <pc:docMk/>
          <pc:sldMk cId="1413380479" sldId="376"/>
        </pc:sldMkLst>
      </pc:sldChg>
      <pc:sldChg chg="del">
        <pc:chgData name="Kevin Stilts" userId="99c6032548666723" providerId="LiveId" clId="{3C5AF74C-A4AD-4F15-A686-EBD63BADA260}" dt="2021-12-15T03:02:13.364" v="2" actId="47"/>
        <pc:sldMkLst>
          <pc:docMk/>
          <pc:sldMk cId="2004507038" sldId="377"/>
        </pc:sldMkLst>
      </pc:sldChg>
      <pc:sldChg chg="del">
        <pc:chgData name="Kevin Stilts" userId="99c6032548666723" providerId="LiveId" clId="{3C5AF74C-A4AD-4F15-A686-EBD63BADA260}" dt="2021-12-15T03:02:13.364" v="2" actId="47"/>
        <pc:sldMkLst>
          <pc:docMk/>
          <pc:sldMk cId="2850277599" sldId="379"/>
        </pc:sldMkLst>
      </pc:sldChg>
      <pc:sldChg chg="del">
        <pc:chgData name="Kevin Stilts" userId="99c6032548666723" providerId="LiveId" clId="{3C5AF74C-A4AD-4F15-A686-EBD63BADA260}" dt="2021-12-15T03:02:13.364" v="2" actId="47"/>
        <pc:sldMkLst>
          <pc:docMk/>
          <pc:sldMk cId="1946736832" sldId="382"/>
        </pc:sldMkLst>
      </pc:sldChg>
      <pc:sldChg chg="del">
        <pc:chgData name="Kevin Stilts" userId="99c6032548666723" providerId="LiveId" clId="{3C5AF74C-A4AD-4F15-A686-EBD63BADA260}" dt="2021-12-15T03:02:13.364" v="2" actId="47"/>
        <pc:sldMkLst>
          <pc:docMk/>
          <pc:sldMk cId="3228851512" sldId="383"/>
        </pc:sldMkLst>
      </pc:sldChg>
      <pc:sldChg chg="del">
        <pc:chgData name="Kevin Stilts" userId="99c6032548666723" providerId="LiveId" clId="{3C5AF74C-A4AD-4F15-A686-EBD63BADA260}" dt="2021-12-15T03:02:13.364" v="2" actId="47"/>
        <pc:sldMkLst>
          <pc:docMk/>
          <pc:sldMk cId="1258159469" sldId="384"/>
        </pc:sldMkLst>
      </pc:sldChg>
      <pc:sldChg chg="del">
        <pc:chgData name="Kevin Stilts" userId="99c6032548666723" providerId="LiveId" clId="{3C5AF74C-A4AD-4F15-A686-EBD63BADA260}" dt="2021-12-15T03:02:13.364" v="2" actId="47"/>
        <pc:sldMkLst>
          <pc:docMk/>
          <pc:sldMk cId="3803244052" sldId="385"/>
        </pc:sldMkLst>
      </pc:sldChg>
      <pc:sldChg chg="del">
        <pc:chgData name="Kevin Stilts" userId="99c6032548666723" providerId="LiveId" clId="{3C5AF74C-A4AD-4F15-A686-EBD63BADA260}" dt="2021-12-15T03:02:13.364" v="2" actId="47"/>
        <pc:sldMkLst>
          <pc:docMk/>
          <pc:sldMk cId="2924641325" sldId="386"/>
        </pc:sldMkLst>
      </pc:sldChg>
      <pc:sldChg chg="del">
        <pc:chgData name="Kevin Stilts" userId="99c6032548666723" providerId="LiveId" clId="{3C5AF74C-A4AD-4F15-A686-EBD63BADA260}" dt="2021-12-15T03:02:13.364" v="2" actId="47"/>
        <pc:sldMkLst>
          <pc:docMk/>
          <pc:sldMk cId="2791710534" sldId="387"/>
        </pc:sldMkLst>
      </pc:sldChg>
      <pc:sldChg chg="del">
        <pc:chgData name="Kevin Stilts" userId="99c6032548666723" providerId="LiveId" clId="{3C5AF74C-A4AD-4F15-A686-EBD63BADA260}" dt="2021-12-15T03:02:13.364" v="2" actId="47"/>
        <pc:sldMkLst>
          <pc:docMk/>
          <pc:sldMk cId="727138011" sldId="388"/>
        </pc:sldMkLst>
      </pc:sldChg>
      <pc:sldChg chg="del">
        <pc:chgData name="Kevin Stilts" userId="99c6032548666723" providerId="LiveId" clId="{3C5AF74C-A4AD-4F15-A686-EBD63BADA260}" dt="2021-12-15T03:02:13.364" v="2" actId="47"/>
        <pc:sldMkLst>
          <pc:docMk/>
          <pc:sldMk cId="561288552" sldId="389"/>
        </pc:sldMkLst>
      </pc:sldChg>
      <pc:sldChg chg="del">
        <pc:chgData name="Kevin Stilts" userId="99c6032548666723" providerId="LiveId" clId="{3C5AF74C-A4AD-4F15-A686-EBD63BADA260}" dt="2021-12-15T03:02:13.364" v="2" actId="47"/>
        <pc:sldMkLst>
          <pc:docMk/>
          <pc:sldMk cId="669649516" sldId="390"/>
        </pc:sldMkLst>
      </pc:sldChg>
      <pc:sldChg chg="del">
        <pc:chgData name="Kevin Stilts" userId="99c6032548666723" providerId="LiveId" clId="{3C5AF74C-A4AD-4F15-A686-EBD63BADA260}" dt="2021-12-15T03:02:13.364" v="2" actId="47"/>
        <pc:sldMkLst>
          <pc:docMk/>
          <pc:sldMk cId="789304525" sldId="391"/>
        </pc:sldMkLst>
      </pc:sldChg>
      <pc:sldChg chg="del">
        <pc:chgData name="Kevin Stilts" userId="99c6032548666723" providerId="LiveId" clId="{3C5AF74C-A4AD-4F15-A686-EBD63BADA260}" dt="2021-12-15T03:02:13.364" v="2" actId="47"/>
        <pc:sldMkLst>
          <pc:docMk/>
          <pc:sldMk cId="3980262131" sldId="392"/>
        </pc:sldMkLst>
      </pc:sldChg>
      <pc:sldChg chg="del">
        <pc:chgData name="Kevin Stilts" userId="99c6032548666723" providerId="LiveId" clId="{3C5AF74C-A4AD-4F15-A686-EBD63BADA260}" dt="2021-12-15T03:02:13.364" v="2" actId="47"/>
        <pc:sldMkLst>
          <pc:docMk/>
          <pc:sldMk cId="2843176048" sldId="393"/>
        </pc:sldMkLst>
      </pc:sldChg>
      <pc:sldChg chg="del">
        <pc:chgData name="Kevin Stilts" userId="99c6032548666723" providerId="LiveId" clId="{3C5AF74C-A4AD-4F15-A686-EBD63BADA260}" dt="2021-12-15T03:02:13.364" v="2" actId="47"/>
        <pc:sldMkLst>
          <pc:docMk/>
          <pc:sldMk cId="2135208915" sldId="394"/>
        </pc:sldMkLst>
      </pc:sldChg>
      <pc:sldChg chg="del">
        <pc:chgData name="Kevin Stilts" userId="99c6032548666723" providerId="LiveId" clId="{3C5AF74C-A4AD-4F15-A686-EBD63BADA260}" dt="2021-12-15T03:02:13.364" v="2" actId="47"/>
        <pc:sldMkLst>
          <pc:docMk/>
          <pc:sldMk cId="662609940" sldId="396"/>
        </pc:sldMkLst>
      </pc:sldChg>
      <pc:sldChg chg="del">
        <pc:chgData name="Kevin Stilts" userId="99c6032548666723" providerId="LiveId" clId="{3C5AF74C-A4AD-4F15-A686-EBD63BADA260}" dt="2021-12-15T03:02:13.364" v="2" actId="47"/>
        <pc:sldMkLst>
          <pc:docMk/>
          <pc:sldMk cId="988431286" sldId="397"/>
        </pc:sldMkLst>
      </pc:sldChg>
      <pc:sldChg chg="del">
        <pc:chgData name="Kevin Stilts" userId="99c6032548666723" providerId="LiveId" clId="{3C5AF74C-A4AD-4F15-A686-EBD63BADA260}" dt="2021-12-15T03:02:13.364" v="2" actId="47"/>
        <pc:sldMkLst>
          <pc:docMk/>
          <pc:sldMk cId="33740112" sldId="398"/>
        </pc:sldMkLst>
      </pc:sldChg>
      <pc:sldChg chg="del">
        <pc:chgData name="Kevin Stilts" userId="99c6032548666723" providerId="LiveId" clId="{3C5AF74C-A4AD-4F15-A686-EBD63BADA260}" dt="2021-12-15T03:02:13.364" v="2" actId="47"/>
        <pc:sldMkLst>
          <pc:docMk/>
          <pc:sldMk cId="1147863172" sldId="399"/>
        </pc:sldMkLst>
      </pc:sldChg>
      <pc:sldChg chg="del">
        <pc:chgData name="Kevin Stilts" userId="99c6032548666723" providerId="LiveId" clId="{3C5AF74C-A4AD-4F15-A686-EBD63BADA260}" dt="2021-12-15T03:02:13.364" v="2" actId="47"/>
        <pc:sldMkLst>
          <pc:docMk/>
          <pc:sldMk cId="3905180286" sldId="402"/>
        </pc:sldMkLst>
      </pc:sldChg>
      <pc:sldChg chg="del">
        <pc:chgData name="Kevin Stilts" userId="99c6032548666723" providerId="LiveId" clId="{3C5AF74C-A4AD-4F15-A686-EBD63BADA260}" dt="2021-12-15T03:02:13.364" v="2" actId="47"/>
        <pc:sldMkLst>
          <pc:docMk/>
          <pc:sldMk cId="2300008849" sldId="403"/>
        </pc:sldMkLst>
      </pc:sldChg>
      <pc:sldChg chg="del">
        <pc:chgData name="Kevin Stilts" userId="99c6032548666723" providerId="LiveId" clId="{3C5AF74C-A4AD-4F15-A686-EBD63BADA260}" dt="2021-12-15T03:02:13.364" v="2" actId="47"/>
        <pc:sldMkLst>
          <pc:docMk/>
          <pc:sldMk cId="3486772198" sldId="404"/>
        </pc:sldMkLst>
      </pc:sldChg>
      <pc:sldChg chg="del">
        <pc:chgData name="Kevin Stilts" userId="99c6032548666723" providerId="LiveId" clId="{3C5AF74C-A4AD-4F15-A686-EBD63BADA260}" dt="2021-12-15T03:02:13.364" v="2" actId="47"/>
        <pc:sldMkLst>
          <pc:docMk/>
          <pc:sldMk cId="57722351" sldId="405"/>
        </pc:sldMkLst>
      </pc:sldChg>
      <pc:sldChg chg="del">
        <pc:chgData name="Kevin Stilts" userId="99c6032548666723" providerId="LiveId" clId="{3C5AF74C-A4AD-4F15-A686-EBD63BADA260}" dt="2021-12-15T03:02:13.364" v="2" actId="47"/>
        <pc:sldMkLst>
          <pc:docMk/>
          <pc:sldMk cId="3852299952" sldId="406"/>
        </pc:sldMkLst>
      </pc:sldChg>
      <pc:sldChg chg="del">
        <pc:chgData name="Kevin Stilts" userId="99c6032548666723" providerId="LiveId" clId="{3C5AF74C-A4AD-4F15-A686-EBD63BADA260}" dt="2021-12-15T03:02:13.364" v="2" actId="47"/>
        <pc:sldMkLst>
          <pc:docMk/>
          <pc:sldMk cId="4156889001" sldId="407"/>
        </pc:sldMkLst>
      </pc:sldChg>
      <pc:sldChg chg="del">
        <pc:chgData name="Kevin Stilts" userId="99c6032548666723" providerId="LiveId" clId="{3C5AF74C-A4AD-4F15-A686-EBD63BADA260}" dt="2021-12-15T03:02:13.364" v="2" actId="47"/>
        <pc:sldMkLst>
          <pc:docMk/>
          <pc:sldMk cId="284822879" sldId="408"/>
        </pc:sldMkLst>
      </pc:sldChg>
      <pc:sldChg chg="del">
        <pc:chgData name="Kevin Stilts" userId="99c6032548666723" providerId="LiveId" clId="{3C5AF74C-A4AD-4F15-A686-EBD63BADA260}" dt="2021-12-15T03:02:13.364" v="2" actId="47"/>
        <pc:sldMkLst>
          <pc:docMk/>
          <pc:sldMk cId="3000158067" sldId="409"/>
        </pc:sldMkLst>
      </pc:sldChg>
      <pc:sldChg chg="del">
        <pc:chgData name="Kevin Stilts" userId="99c6032548666723" providerId="LiveId" clId="{3C5AF74C-A4AD-4F15-A686-EBD63BADA260}" dt="2021-12-15T03:02:13.364" v="2" actId="47"/>
        <pc:sldMkLst>
          <pc:docMk/>
          <pc:sldMk cId="4094091150" sldId="410"/>
        </pc:sldMkLst>
      </pc:sldChg>
      <pc:sldChg chg="del">
        <pc:chgData name="Kevin Stilts" userId="99c6032548666723" providerId="LiveId" clId="{3C5AF74C-A4AD-4F15-A686-EBD63BADA260}" dt="2021-12-15T03:02:13.364" v="2" actId="47"/>
        <pc:sldMkLst>
          <pc:docMk/>
          <pc:sldMk cId="1807238292" sldId="411"/>
        </pc:sldMkLst>
      </pc:sldChg>
      <pc:sldChg chg="del">
        <pc:chgData name="Kevin Stilts" userId="99c6032548666723" providerId="LiveId" clId="{3C5AF74C-A4AD-4F15-A686-EBD63BADA260}" dt="2021-12-15T03:02:13.364" v="2" actId="47"/>
        <pc:sldMkLst>
          <pc:docMk/>
          <pc:sldMk cId="3470127514" sldId="412"/>
        </pc:sldMkLst>
      </pc:sldChg>
      <pc:sldChg chg="del">
        <pc:chgData name="Kevin Stilts" userId="99c6032548666723" providerId="LiveId" clId="{3C5AF74C-A4AD-4F15-A686-EBD63BADA260}" dt="2021-12-15T03:02:13.364" v="2" actId="47"/>
        <pc:sldMkLst>
          <pc:docMk/>
          <pc:sldMk cId="613700404" sldId="413"/>
        </pc:sldMkLst>
      </pc:sldChg>
      <pc:sldChg chg="del">
        <pc:chgData name="Kevin Stilts" userId="99c6032548666723" providerId="LiveId" clId="{3C5AF74C-A4AD-4F15-A686-EBD63BADA260}" dt="2021-12-15T03:02:13.364" v="2" actId="47"/>
        <pc:sldMkLst>
          <pc:docMk/>
          <pc:sldMk cId="805530657" sldId="414"/>
        </pc:sldMkLst>
      </pc:sldChg>
      <pc:sldChg chg="del">
        <pc:chgData name="Kevin Stilts" userId="99c6032548666723" providerId="LiveId" clId="{3C5AF74C-A4AD-4F15-A686-EBD63BADA260}" dt="2021-12-15T03:01:53.864" v="0" actId="47"/>
        <pc:sldMkLst>
          <pc:docMk/>
          <pc:sldMk cId="4117721313" sldId="416"/>
        </pc:sldMkLst>
      </pc:sldChg>
      <pc:sldChg chg="del">
        <pc:chgData name="Kevin Stilts" userId="99c6032548666723" providerId="LiveId" clId="{3C5AF74C-A4AD-4F15-A686-EBD63BADA260}" dt="2021-12-15T03:01:53.864" v="0" actId="47"/>
        <pc:sldMkLst>
          <pc:docMk/>
          <pc:sldMk cId="2641130436" sldId="418"/>
        </pc:sldMkLst>
      </pc:sldChg>
      <pc:sldChg chg="del">
        <pc:chgData name="Kevin Stilts" userId="99c6032548666723" providerId="LiveId" clId="{3C5AF74C-A4AD-4F15-A686-EBD63BADA260}" dt="2021-12-15T03:01:53.864" v="0" actId="47"/>
        <pc:sldMkLst>
          <pc:docMk/>
          <pc:sldMk cId="2087849934" sldId="419"/>
        </pc:sldMkLst>
      </pc:sldChg>
      <pc:sldChg chg="del">
        <pc:chgData name="Kevin Stilts" userId="99c6032548666723" providerId="LiveId" clId="{3C5AF74C-A4AD-4F15-A686-EBD63BADA260}" dt="2021-12-15T03:01:53.864" v="0" actId="47"/>
        <pc:sldMkLst>
          <pc:docMk/>
          <pc:sldMk cId="4135005908" sldId="420"/>
        </pc:sldMkLst>
      </pc:sldChg>
      <pc:sldChg chg="del">
        <pc:chgData name="Kevin Stilts" userId="99c6032548666723" providerId="LiveId" clId="{3C5AF74C-A4AD-4F15-A686-EBD63BADA260}" dt="2021-12-15T03:01:53.864" v="0" actId="47"/>
        <pc:sldMkLst>
          <pc:docMk/>
          <pc:sldMk cId="2289345066" sldId="421"/>
        </pc:sldMkLst>
      </pc:sldChg>
      <pc:sldChg chg="del">
        <pc:chgData name="Kevin Stilts" userId="99c6032548666723" providerId="LiveId" clId="{3C5AF74C-A4AD-4F15-A686-EBD63BADA260}" dt="2021-12-15T03:01:59.684" v="1" actId="47"/>
        <pc:sldMkLst>
          <pc:docMk/>
          <pc:sldMk cId="767737366" sldId="423"/>
        </pc:sldMkLst>
      </pc:sldChg>
      <pc:sldChg chg="del">
        <pc:chgData name="Kevin Stilts" userId="99c6032548666723" providerId="LiveId" clId="{3C5AF74C-A4AD-4F15-A686-EBD63BADA260}" dt="2021-12-15T03:02:13.364" v="2" actId="47"/>
        <pc:sldMkLst>
          <pc:docMk/>
          <pc:sldMk cId="1950064503" sldId="426"/>
        </pc:sldMkLst>
      </pc:sldChg>
      <pc:sldChg chg="del">
        <pc:chgData name="Kevin Stilts" userId="99c6032548666723" providerId="LiveId" clId="{3C5AF74C-A4AD-4F15-A686-EBD63BADA260}" dt="2021-12-15T03:02:13.364" v="2" actId="47"/>
        <pc:sldMkLst>
          <pc:docMk/>
          <pc:sldMk cId="459301629" sldId="427"/>
        </pc:sldMkLst>
      </pc:sldChg>
      <pc:sldChg chg="del">
        <pc:chgData name="Kevin Stilts" userId="99c6032548666723" providerId="LiveId" clId="{3C5AF74C-A4AD-4F15-A686-EBD63BADA260}" dt="2021-12-15T03:02:13.364" v="2" actId="47"/>
        <pc:sldMkLst>
          <pc:docMk/>
          <pc:sldMk cId="2645237464" sldId="428"/>
        </pc:sldMkLst>
      </pc:sldChg>
      <pc:sldChg chg="del">
        <pc:chgData name="Kevin Stilts" userId="99c6032548666723" providerId="LiveId" clId="{3C5AF74C-A4AD-4F15-A686-EBD63BADA260}" dt="2021-12-15T03:02:13.364" v="2" actId="47"/>
        <pc:sldMkLst>
          <pc:docMk/>
          <pc:sldMk cId="2275422695" sldId="429"/>
        </pc:sldMkLst>
      </pc:sldChg>
      <pc:sldChg chg="del">
        <pc:chgData name="Kevin Stilts" userId="99c6032548666723" providerId="LiveId" clId="{3C5AF74C-A4AD-4F15-A686-EBD63BADA260}" dt="2021-12-15T03:02:13.364" v="2" actId="47"/>
        <pc:sldMkLst>
          <pc:docMk/>
          <pc:sldMk cId="456470676" sldId="430"/>
        </pc:sldMkLst>
      </pc:sldChg>
      <pc:sldChg chg="del">
        <pc:chgData name="Kevin Stilts" userId="99c6032548666723" providerId="LiveId" clId="{3C5AF74C-A4AD-4F15-A686-EBD63BADA260}" dt="2021-12-15T03:02:13.364" v="2" actId="47"/>
        <pc:sldMkLst>
          <pc:docMk/>
          <pc:sldMk cId="730921376" sldId="431"/>
        </pc:sldMkLst>
      </pc:sldChg>
      <pc:sldChg chg="del">
        <pc:chgData name="Kevin Stilts" userId="99c6032548666723" providerId="LiveId" clId="{3C5AF74C-A4AD-4F15-A686-EBD63BADA260}" dt="2021-12-15T03:02:13.364" v="2" actId="47"/>
        <pc:sldMkLst>
          <pc:docMk/>
          <pc:sldMk cId="384118068" sldId="432"/>
        </pc:sldMkLst>
      </pc:sldChg>
      <pc:sldChg chg="del">
        <pc:chgData name="Kevin Stilts" userId="99c6032548666723" providerId="LiveId" clId="{3C5AF74C-A4AD-4F15-A686-EBD63BADA260}" dt="2021-12-15T03:02:13.364" v="2" actId="47"/>
        <pc:sldMkLst>
          <pc:docMk/>
          <pc:sldMk cId="2973043053" sldId="433"/>
        </pc:sldMkLst>
      </pc:sldChg>
      <pc:sldChg chg="del">
        <pc:chgData name="Kevin Stilts" userId="99c6032548666723" providerId="LiveId" clId="{3C5AF74C-A4AD-4F15-A686-EBD63BADA260}" dt="2021-12-15T03:02:13.364" v="2" actId="47"/>
        <pc:sldMkLst>
          <pc:docMk/>
          <pc:sldMk cId="1739331312"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5009EB2-E73A-45A6-8F3D-67B69C2E14CE}" type="datetimeFigureOut">
              <a:rPr lang="en-US"/>
              <a:pPr>
                <a:defRPr/>
              </a:pPr>
              <a:t>12/14/2021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7F7FA65-386F-4FE9-8C19-B92ED57C16E8}" type="slidenum">
              <a:rPr lang="en-US" altLang="en-US"/>
              <a:pPr>
                <a:defRPr/>
              </a:pPr>
              <a:t>‹#›</a:t>
            </a:fld>
            <a:endParaRPr lang="en-US" altLang="en-US"/>
          </a:p>
        </p:txBody>
      </p:sp>
    </p:spTree>
    <p:extLst>
      <p:ext uri="{BB962C8B-B14F-4D97-AF65-F5344CB8AC3E}">
        <p14:creationId xmlns:p14="http://schemas.microsoft.com/office/powerpoint/2010/main" val="59794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2</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624AEF-3103-4058-961A-BFC877251965}" type="slidenum">
              <a:rPr lang="en-US" altLang="en-US">
                <a:solidFill>
                  <a:srgbClr val="000000"/>
                </a:solidFill>
              </a:rPr>
              <a:pPr>
                <a:spcBef>
                  <a:spcPct val="0"/>
                </a:spcBef>
              </a:pPr>
              <a:t>11</a:t>
            </a:fld>
            <a:endParaRPr lang="en-US" altLang="en-US">
              <a:solidFill>
                <a:srgbClr val="000000"/>
              </a:solidFill>
            </a:endParaRPr>
          </a:p>
        </p:txBody>
      </p:sp>
    </p:spTree>
    <p:extLst>
      <p:ext uri="{BB962C8B-B14F-4D97-AF65-F5344CB8AC3E}">
        <p14:creationId xmlns:p14="http://schemas.microsoft.com/office/powerpoint/2010/main" val="103149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12</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AD8852-B459-491D-B631-7D318EDBBAA9}"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223986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AD8852-B459-491D-B631-7D318EDBBAA9}"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2239860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FEDA2B-8DFB-42A0-9378-2A546BA5822B}"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13926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2F6C5D-634A-45EA-93C6-FBCBD038B892}"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2088479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FC6B2A-835D-4B8A-981A-E8779E4674A9}"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37274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2244E6-BE6B-4F23-8FAD-08B87E1A651E}" type="slidenum">
              <a:rPr lang="en-US" altLang="en-US" smtClean="0">
                <a:solidFill>
                  <a:srgbClr val="000000"/>
                </a:solidFill>
              </a:rPr>
              <a:pPr>
                <a:spcBef>
                  <a:spcPct val="0"/>
                </a:spcBef>
              </a:pPr>
              <a:t>8</a:t>
            </a:fld>
            <a:endParaRPr lang="en-US" altLang="en-US">
              <a:solidFill>
                <a:srgbClr val="000000"/>
              </a:solidFill>
            </a:endParaRPr>
          </a:p>
        </p:txBody>
      </p:sp>
    </p:spTree>
    <p:extLst>
      <p:ext uri="{BB962C8B-B14F-4D97-AF65-F5344CB8AC3E}">
        <p14:creationId xmlns:p14="http://schemas.microsoft.com/office/powerpoint/2010/main" val="76032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CEB7D9-8794-4127-BE7A-82A7454E6AC6}" type="slidenum">
              <a:rPr lang="en-US" altLang="en-US" smtClean="0">
                <a:solidFill>
                  <a:srgbClr val="000000"/>
                </a:solidFill>
                <a:latin typeface="Calibri" panose="020F0502020204030204" pitchFamily="34" charset="0"/>
              </a:rPr>
              <a:pPr/>
              <a:t>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2297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106F42-397F-4F88-8639-F8BB5B0B32F3}" type="slidenum">
              <a:rPr lang="en-US" altLang="en-US">
                <a:solidFill>
                  <a:srgbClr val="000000"/>
                </a:solidFill>
              </a:rPr>
              <a:pPr>
                <a:spcBef>
                  <a:spcPct val="0"/>
                </a:spcBef>
              </a:pPr>
              <a:t>10</a:t>
            </a:fld>
            <a:endParaRPr lang="en-US" altLang="en-US">
              <a:solidFill>
                <a:srgbClr val="000000"/>
              </a:solidFill>
            </a:endParaRPr>
          </a:p>
        </p:txBody>
      </p:sp>
    </p:spTree>
    <p:extLst>
      <p:ext uri="{BB962C8B-B14F-4D97-AF65-F5344CB8AC3E}">
        <p14:creationId xmlns:p14="http://schemas.microsoft.com/office/powerpoint/2010/main" val="83842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28E61C5-54E9-49AD-A3AC-C74EEAF2656C}" type="datetimeFigureOut">
              <a:rPr lang="en-US"/>
              <a:pPr>
                <a:defRPr/>
              </a:pPr>
              <a:t>12/14/2021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DA8B509-C4EF-47A9-8BA9-02F11A6D456A}" type="slidenum">
              <a:rPr lang="en-US" altLang="en-US"/>
              <a:pPr>
                <a:defRPr/>
              </a:pPr>
              <a:t>‹#›</a:t>
            </a:fld>
            <a:endParaRPr lang="en-US" altLang="en-US"/>
          </a:p>
        </p:txBody>
      </p:sp>
    </p:spTree>
    <p:extLst>
      <p:ext uri="{BB962C8B-B14F-4D97-AF65-F5344CB8AC3E}">
        <p14:creationId xmlns:p14="http://schemas.microsoft.com/office/powerpoint/2010/main" val="190035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BF7DB950-D87F-4298-BF97-47A38D5F7941}" type="datetimeFigureOut">
              <a:rPr lang="en-US"/>
              <a:pPr>
                <a:defRPr/>
              </a:pPr>
              <a:t>12/14/2021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1A1C6BB9-4170-48D0-9683-CEEB992690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4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EEAFB5D1-FABE-4EDF-AAE0-3338EDD61BE7}" type="datetimeFigureOut">
              <a:rPr lang="en-US"/>
              <a:pPr>
                <a:defRPr/>
              </a:pPr>
              <a:t>12/14/2021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BF0D468-2424-43E4-A87A-4BB8D6241E1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FC9D4217-656D-449F-B5C4-18AA3C42962B}" type="datetimeFigureOut">
              <a:rPr lang="en-US"/>
              <a:pPr>
                <a:defRPr/>
              </a:pPr>
              <a:t>12/14/2021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338A44BA-9914-49E0-9723-867BD0E7AB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645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19AA4C92-A42B-4214-9349-02C7019457A0}" type="datetimeFigureOut">
              <a:rPr lang="en-US"/>
              <a:pPr>
                <a:defRPr/>
              </a:pPr>
              <a:t>12/14/2021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0D726C6-4718-4482-88B7-1E416175F59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8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fld id="{86E8D911-D7F3-422C-AAE7-4B4335F72381}" type="datetimeFigureOut">
              <a:rPr lang="en-US"/>
              <a:pPr>
                <a:defRPr/>
              </a:pPr>
              <a:t>12/14/2021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60A53B9-A95D-4BD5-AE00-A1648016CC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0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fld id="{690B5B18-8F43-4387-8D55-FAD02D5CDA0B}" type="datetimeFigureOut">
              <a:rPr lang="en-US"/>
              <a:pPr>
                <a:defRPr/>
              </a:pPr>
              <a:t>12/14/2021</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4EE4045-4C81-44C3-8A71-E51EAC36701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5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77DB8D9F-954F-4791-8754-AA37AFF13928}" type="datetimeFigureOut">
              <a:rPr lang="en-US"/>
              <a:pPr>
                <a:defRPr/>
              </a:pPr>
              <a:t>12/14/2021</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F5896A7B-C9DD-4C7C-8F70-BEEFC469B2A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6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499F7D1-2B9B-4EDE-9DB4-3B18B8D806EF}" type="datetimeFigureOut">
              <a:rPr lang="en-US"/>
              <a:pPr>
                <a:defRPr/>
              </a:pPr>
              <a:t>12/14/2021</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AE9519FF-9856-424D-BF14-3252317D213A}"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00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1282CC6-6307-49BF-9988-AFE1867E8967}" type="datetimeFigureOut">
              <a:rPr lang="en-US"/>
              <a:pPr>
                <a:defRPr/>
              </a:pPr>
              <a:t>12/14/2021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5C99CCF-AE72-48FE-A34F-AD2A1B37D25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15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02CA68C-9A4C-4D55-8AE7-D46FD75A1087}" type="datetimeFigureOut">
              <a:rPr lang="en-US"/>
              <a:pPr>
                <a:defRPr/>
              </a:pPr>
              <a:t>12/14/2021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ACF5AC5-26A9-46F4-AECF-4989F0DCED0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1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8205A30B-F525-4413-9A3F-C9AB03E760CC}" type="datetimeFigureOut">
              <a:rPr lang="en-US"/>
              <a:pPr>
                <a:defRPr/>
              </a:pPr>
              <a:t>12/14/2021</a:t>
            </a:fld>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41EE21-878F-4B6F-B9FA-7503991FDE92}" type="slidenum">
              <a:rPr lang="en-US" altLang="en-US"/>
              <a:pPr>
                <a:defRPr/>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87"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7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3250" name="Content Placeholder 5"/>
          <p:cNvSpPr>
            <a:spLocks noGrp="1"/>
          </p:cNvSpPr>
          <p:nvPr>
            <p:ph sz="half" idx="1"/>
          </p:nvPr>
        </p:nvSpPr>
        <p:spPr>
          <a:xfrm>
            <a:off x="304800" y="503238"/>
            <a:ext cx="4038600" cy="5821362"/>
          </a:xfrm>
        </p:spPr>
        <p:txBody>
          <a:bodyPr/>
          <a:lstStyle/>
          <a:p>
            <a:pPr algn="ct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r>
              <a:rPr lang="en-US" altLang="en-US" b="1" i="1" dirty="0">
                <a:solidFill>
                  <a:srgbClr val="FFFF00"/>
                </a:solidFill>
                <a:effectLst/>
                <a:latin typeface="Arial" panose="020B0604020202020204" pitchFamily="34" charset="0"/>
                <a:cs typeface="Arial" panose="020B0604020202020204" pitchFamily="34" charset="0"/>
              </a:rPr>
              <a:t>Your Needs</a:t>
            </a:r>
            <a:endParaRPr lang="en-US" altLang="en-US" b="1" dirty="0">
              <a:solidFill>
                <a:srgbClr val="FFFF00"/>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1.</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2.</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3.</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4.</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5.</a:t>
            </a:r>
            <a:endParaRPr lang="en-US" altLang="en-US" b="1" dirty="0">
              <a:solidFill>
                <a:schemeClr val="bg2"/>
              </a:solidFill>
              <a:effectLst/>
              <a:latin typeface="Arial" panose="020B0604020202020204" pitchFamily="34" charset="0"/>
              <a:cs typeface="Arial" panose="020B0604020202020204" pitchFamily="34" charset="0"/>
            </a:endParaRPr>
          </a:p>
        </p:txBody>
      </p:sp>
      <p:sp>
        <p:nvSpPr>
          <p:cNvPr id="53251" name="Content Placeholder 9"/>
          <p:cNvSpPr>
            <a:spLocks noGrp="1"/>
          </p:cNvSpPr>
          <p:nvPr>
            <p:ph sz="half" idx="2"/>
          </p:nvPr>
        </p:nvSpPr>
        <p:spPr>
          <a:xfrm>
            <a:off x="4648200" y="152400"/>
            <a:ext cx="4038600" cy="6400800"/>
          </a:xfrm>
        </p:spPr>
        <p:txBody>
          <a:bodyPr/>
          <a:lstStyle/>
          <a:p>
            <a:pPr algn="ctr">
              <a:buFont typeface="Wingdings" panose="05000000000000000000" pitchFamily="2" charset="2"/>
              <a:buNone/>
            </a:pPr>
            <a:r>
              <a:rPr lang="en-US" altLang="en-US" b="1" i="1" dirty="0">
                <a:solidFill>
                  <a:srgbClr val="FFFF00"/>
                </a:solidFill>
                <a:effectLst/>
                <a:latin typeface="Arial" panose="020B0604020202020204" pitchFamily="34" charset="0"/>
                <a:cs typeface="Arial" panose="020B0604020202020204" pitchFamily="34" charset="0"/>
              </a:rPr>
              <a:t> How Your Spouse</a:t>
            </a:r>
            <a:endParaRPr lang="en-US" altLang="en-US" b="1" dirty="0">
              <a:solidFill>
                <a:srgbClr val="FFFF00"/>
              </a:solidFill>
              <a:effectLst/>
              <a:latin typeface="Arial" panose="020B0604020202020204" pitchFamily="34" charset="0"/>
              <a:cs typeface="Arial" panose="020B0604020202020204" pitchFamily="34" charset="0"/>
            </a:endParaRPr>
          </a:p>
          <a:p>
            <a:pPr algn="ctr">
              <a:buFont typeface="Wingdings" panose="05000000000000000000" pitchFamily="2" charset="2"/>
              <a:buNone/>
            </a:pPr>
            <a:r>
              <a:rPr lang="en-US" altLang="en-US" b="1" i="1" dirty="0">
                <a:solidFill>
                  <a:srgbClr val="FFFF00"/>
                </a:solidFill>
                <a:effectLst/>
                <a:latin typeface="Arial" panose="020B0604020202020204" pitchFamily="34" charset="0"/>
                <a:cs typeface="Arial" panose="020B0604020202020204" pitchFamily="34" charset="0"/>
              </a:rPr>
              <a:t>Will Meet Your Needs</a:t>
            </a:r>
            <a:endParaRPr lang="en-US" altLang="en-US" b="1" dirty="0">
              <a:solidFill>
                <a:srgbClr val="FFFF00"/>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1.</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2.</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3.</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4.</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5.</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endParaRPr lang="en-US" altLang="en-US"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endParaRPr lang="en-US" altLang="en-US" b="1" dirty="0">
              <a:solidFill>
                <a:schemeClr val="bg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801056"/>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5298" name="Content Placeholder 5"/>
          <p:cNvSpPr>
            <a:spLocks noGrp="1"/>
          </p:cNvSpPr>
          <p:nvPr>
            <p:ph sz="half" idx="1"/>
          </p:nvPr>
        </p:nvSpPr>
        <p:spPr>
          <a:xfrm>
            <a:off x="304800" y="533400"/>
            <a:ext cx="4038600" cy="5821363"/>
          </a:xfrm>
        </p:spPr>
        <p:txBody>
          <a:bodyPr/>
          <a:lstStyle/>
          <a:p>
            <a:pPr algn="ctr">
              <a:buFont typeface="Wingdings" panose="05000000000000000000" pitchFamily="2" charset="2"/>
              <a:buNone/>
            </a:pPr>
            <a:r>
              <a:rPr lang="en-US" altLang="en-US" b="1" i="1" dirty="0">
                <a:solidFill>
                  <a:srgbClr val="FFFF00"/>
                </a:solidFill>
                <a:effectLst/>
                <a:latin typeface="Arial" panose="020B0604020202020204" pitchFamily="34" charset="0"/>
                <a:cs typeface="Arial" panose="020B0604020202020204" pitchFamily="34" charset="0"/>
              </a:rPr>
              <a:t> </a:t>
            </a:r>
            <a:r>
              <a:rPr lang="en-US" altLang="en-US" sz="3200" b="1" i="1" dirty="0">
                <a:solidFill>
                  <a:srgbClr val="FFFF00"/>
                </a:solidFill>
                <a:effectLst/>
                <a:latin typeface="Arial" panose="020B0604020202020204" pitchFamily="34" charset="0"/>
                <a:cs typeface="Arial" panose="020B0604020202020204" pitchFamily="34" charset="0"/>
              </a:rPr>
              <a:t>Your Needs</a:t>
            </a:r>
            <a:endParaRPr lang="en-US" altLang="en-US" sz="3200" b="1" dirty="0">
              <a:solidFill>
                <a:srgbClr val="FFFF00"/>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 1.</a:t>
            </a:r>
            <a:endParaRPr lang="en-US" altLang="en-US" sz="3200"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 </a:t>
            </a:r>
            <a:endParaRPr lang="en-US" altLang="en-US" sz="3200"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2.</a:t>
            </a:r>
            <a:endParaRPr lang="en-US" altLang="en-US" sz="3200"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 </a:t>
            </a:r>
            <a:endParaRPr lang="en-US" altLang="en-US" sz="3200"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3.</a:t>
            </a:r>
            <a:endParaRPr lang="en-US" altLang="en-US" sz="3200"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 </a:t>
            </a:r>
            <a:endParaRPr lang="en-US" altLang="en-US" sz="3200"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4.</a:t>
            </a:r>
            <a:endParaRPr lang="en-US" altLang="en-US" sz="3200"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endParaRPr lang="en-US" altLang="en-US" sz="3200"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5.</a:t>
            </a:r>
            <a:endParaRPr lang="en-US" altLang="en-US" sz="3200" b="1" dirty="0">
              <a:solidFill>
                <a:schemeClr val="bg2"/>
              </a:solidFill>
              <a:effectLst/>
              <a:latin typeface="Arial" panose="020B0604020202020204" pitchFamily="34" charset="0"/>
              <a:cs typeface="Arial" panose="020B0604020202020204" pitchFamily="34" charset="0"/>
            </a:endParaRPr>
          </a:p>
        </p:txBody>
      </p:sp>
      <p:sp>
        <p:nvSpPr>
          <p:cNvPr id="55299" name="Content Placeholder 9"/>
          <p:cNvSpPr>
            <a:spLocks noGrp="1"/>
          </p:cNvSpPr>
          <p:nvPr>
            <p:ph sz="half" idx="2"/>
          </p:nvPr>
        </p:nvSpPr>
        <p:spPr>
          <a:xfrm>
            <a:off x="3962400" y="304800"/>
            <a:ext cx="5105400" cy="6400800"/>
          </a:xfrm>
        </p:spPr>
        <p:txBody>
          <a:bodyPr/>
          <a:lstStyle/>
          <a:p>
            <a:pPr algn="ctr">
              <a:buFont typeface="Wingdings" panose="05000000000000000000" pitchFamily="2" charset="2"/>
              <a:buNone/>
            </a:pPr>
            <a:r>
              <a:rPr lang="en-US" altLang="en-US" b="1" i="1" dirty="0">
                <a:solidFill>
                  <a:schemeClr val="bg2"/>
                </a:solidFill>
                <a:effectLst/>
                <a:latin typeface="Arial" panose="020B0604020202020204" pitchFamily="34" charset="0"/>
                <a:cs typeface="Arial" panose="020B0604020202020204" pitchFamily="34" charset="0"/>
              </a:rPr>
              <a:t> </a:t>
            </a:r>
            <a:r>
              <a:rPr lang="en-US" altLang="en-US" sz="3200" b="1" i="1" dirty="0">
                <a:solidFill>
                  <a:srgbClr val="FFFF00"/>
                </a:solidFill>
                <a:effectLst/>
                <a:latin typeface="Arial" panose="020B0604020202020204" pitchFamily="34" charset="0"/>
                <a:cs typeface="Arial" panose="020B0604020202020204" pitchFamily="34" charset="0"/>
              </a:rPr>
              <a:t>How Will You Meet Your Spouse’s  Needs</a:t>
            </a:r>
            <a:endParaRPr lang="en-US" altLang="en-US" b="1" dirty="0">
              <a:solidFill>
                <a:srgbClr val="FFFF00"/>
              </a:solidFill>
              <a:effectLst/>
              <a:latin typeface="Arial" panose="020B0604020202020204" pitchFamily="34" charset="0"/>
              <a:cs typeface="Arial" panose="020B0604020202020204" pitchFamily="34" charset="0"/>
            </a:endParaRPr>
          </a:p>
          <a:p>
            <a:pPr>
              <a:spcBef>
                <a:spcPts val="600"/>
              </a:spcBef>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1.</a:t>
            </a:r>
            <a:endParaRPr lang="en-US" altLang="en-US" sz="3200" b="1" dirty="0">
              <a:solidFill>
                <a:schemeClr val="bg2"/>
              </a:solidFill>
              <a:effectLst/>
              <a:latin typeface="Arial" panose="020B0604020202020204" pitchFamily="34" charset="0"/>
              <a:cs typeface="Arial" panose="020B0604020202020204" pitchFamily="34" charset="0"/>
            </a:endParaRPr>
          </a:p>
          <a:p>
            <a:pPr>
              <a:spcBef>
                <a:spcPts val="600"/>
              </a:spcBef>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 </a:t>
            </a:r>
          </a:p>
          <a:p>
            <a:pPr>
              <a:spcBef>
                <a:spcPts val="600"/>
              </a:spcBef>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2.</a:t>
            </a:r>
            <a:endParaRPr lang="en-US" altLang="en-US" sz="3200" b="1" dirty="0">
              <a:solidFill>
                <a:schemeClr val="bg2"/>
              </a:solidFill>
              <a:effectLst/>
              <a:latin typeface="Arial" panose="020B0604020202020204" pitchFamily="34" charset="0"/>
              <a:cs typeface="Arial" panose="020B0604020202020204" pitchFamily="34" charset="0"/>
            </a:endParaRPr>
          </a:p>
          <a:p>
            <a:pPr>
              <a:spcBef>
                <a:spcPts val="600"/>
              </a:spcBef>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  </a:t>
            </a:r>
            <a:endParaRPr lang="en-US" altLang="en-US" sz="3200" b="1" dirty="0">
              <a:solidFill>
                <a:schemeClr val="bg2"/>
              </a:solidFill>
              <a:effectLst/>
              <a:latin typeface="Arial" panose="020B0604020202020204" pitchFamily="34" charset="0"/>
              <a:cs typeface="Arial" panose="020B0604020202020204" pitchFamily="34" charset="0"/>
            </a:endParaRPr>
          </a:p>
          <a:p>
            <a:pPr>
              <a:spcBef>
                <a:spcPts val="600"/>
              </a:spcBef>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3.</a:t>
            </a:r>
            <a:endParaRPr lang="en-US" altLang="en-US" sz="3200" b="1" dirty="0">
              <a:solidFill>
                <a:schemeClr val="bg2"/>
              </a:solidFill>
              <a:effectLst/>
              <a:latin typeface="Arial" panose="020B0604020202020204" pitchFamily="34" charset="0"/>
              <a:cs typeface="Arial" panose="020B0604020202020204" pitchFamily="34" charset="0"/>
            </a:endParaRPr>
          </a:p>
          <a:p>
            <a:pPr>
              <a:spcBef>
                <a:spcPts val="600"/>
              </a:spcBef>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  </a:t>
            </a:r>
            <a:endParaRPr lang="en-US" altLang="en-US" sz="3200" b="1" dirty="0">
              <a:solidFill>
                <a:schemeClr val="bg2"/>
              </a:solidFill>
              <a:effectLst/>
              <a:latin typeface="Arial" panose="020B0604020202020204" pitchFamily="34" charset="0"/>
              <a:cs typeface="Arial" panose="020B0604020202020204" pitchFamily="34" charset="0"/>
            </a:endParaRPr>
          </a:p>
          <a:p>
            <a:pPr>
              <a:spcBef>
                <a:spcPts val="600"/>
              </a:spcBef>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4.</a:t>
            </a:r>
            <a:endParaRPr lang="en-US" altLang="en-US" sz="3200" b="1" dirty="0">
              <a:solidFill>
                <a:schemeClr val="bg2"/>
              </a:solidFill>
              <a:effectLst/>
              <a:latin typeface="Arial" panose="020B0604020202020204" pitchFamily="34" charset="0"/>
              <a:cs typeface="Arial" panose="020B0604020202020204" pitchFamily="34" charset="0"/>
            </a:endParaRPr>
          </a:p>
          <a:p>
            <a:pPr>
              <a:spcBef>
                <a:spcPts val="600"/>
              </a:spcBef>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  </a:t>
            </a:r>
            <a:endParaRPr lang="en-US" altLang="en-US" sz="3200" b="1" dirty="0">
              <a:solidFill>
                <a:schemeClr val="bg2"/>
              </a:solidFill>
              <a:effectLst/>
              <a:latin typeface="Arial" panose="020B0604020202020204" pitchFamily="34" charset="0"/>
              <a:cs typeface="Arial" panose="020B0604020202020204" pitchFamily="34" charset="0"/>
            </a:endParaRPr>
          </a:p>
          <a:p>
            <a:pPr>
              <a:spcBef>
                <a:spcPts val="600"/>
              </a:spcBef>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5.</a:t>
            </a:r>
            <a:endParaRPr lang="en-US" altLang="en-US" sz="3200"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200" b="1" i="1" dirty="0">
                <a:solidFill>
                  <a:schemeClr val="bg2"/>
                </a:solidFill>
                <a:effectLst/>
                <a:latin typeface="Arial" panose="020B0604020202020204" pitchFamily="34" charset="0"/>
                <a:cs typeface="Arial" panose="020B0604020202020204" pitchFamily="34" charset="0"/>
              </a:rPr>
              <a:t> </a:t>
            </a:r>
            <a:endParaRPr lang="en-US" altLang="en-US" sz="3200" b="1" dirty="0">
              <a:solidFill>
                <a:schemeClr val="bg2"/>
              </a:solidFill>
              <a:effectLst/>
              <a:latin typeface="Arial" panose="020B0604020202020204" pitchFamily="34" charset="0"/>
              <a:cs typeface="Arial" panose="020B0604020202020204" pitchFamily="34" charset="0"/>
            </a:endParaRPr>
          </a:p>
          <a:p>
            <a:pPr>
              <a:buFont typeface="Wingdings" panose="05000000000000000000" pitchFamily="2" charset="2"/>
              <a:buNone/>
            </a:pPr>
            <a:endParaRPr lang="en-US" altLang="en-US" b="1" dirty="0">
              <a:solidFill>
                <a:schemeClr val="bg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034018"/>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7</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A Focused Marriage In A Busy World</a:t>
            </a:r>
          </a:p>
          <a:p>
            <a:r>
              <a:rPr lang="en-US" sz="3600" kern="0" dirty="0">
                <a:latin typeface="Arial" panose="020B0604020202020204" pitchFamily="34" charset="0"/>
                <a:cs typeface="Arial" panose="020B0604020202020204" pitchFamily="34" charset="0"/>
              </a:rPr>
              <a:t>- Ezra 1:1-3; Haggai 1:1-11 -</a:t>
            </a:r>
          </a:p>
        </p:txBody>
      </p:sp>
    </p:spTree>
    <p:extLst>
      <p:ext uri="{BB962C8B-B14F-4D97-AF65-F5344CB8AC3E}">
        <p14:creationId xmlns:p14="http://schemas.microsoft.com/office/powerpoint/2010/main" val="3066341661"/>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5791200"/>
          </a:xfrm>
        </p:spPr>
        <p:txBody>
          <a:bodyPr/>
          <a:lstStyle/>
          <a:p>
            <a:pPr algn="ctr"/>
            <a:br>
              <a:rPr lang="en-US" altLang="en-US" sz="3200" b="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Many couples are suffering from a                                        </a:t>
            </a:r>
            <a:r>
              <a:rPr lang="en-US" altLang="en-US" sz="3200" b="1" dirty="0">
                <a:solidFill>
                  <a:srgbClr val="FFFF00"/>
                </a:solidFill>
                <a:latin typeface="Arial" panose="020B0604020202020204" pitchFamily="34" charset="0"/>
                <a:cs typeface="Arial" panose="020B0604020202020204" pitchFamily="34" charset="0"/>
              </a:rPr>
              <a:t>TIME-STARVED</a:t>
            </a:r>
            <a:r>
              <a:rPr lang="en-US" altLang="en-US" sz="3200" b="1" dirty="0">
                <a:latin typeface="Arial" panose="020B0604020202020204" pitchFamily="34" charset="0"/>
                <a:cs typeface="Arial" panose="020B0604020202020204" pitchFamily="34" charset="0"/>
              </a:rPr>
              <a:t> marriage</a:t>
            </a:r>
            <a:br>
              <a:rPr lang="en-US" altLang="en-US" sz="3200" b="1" dirty="0">
                <a:latin typeface="Arial" panose="020B0604020202020204" pitchFamily="34" charset="0"/>
                <a:cs typeface="Arial" panose="020B0604020202020204" pitchFamily="34" charset="0"/>
              </a:rPr>
            </a:br>
            <a:br>
              <a:rPr lang="en-US" altLang="en-US" sz="3200" b="1" dirty="0">
                <a:latin typeface="Arial" panose="020B0604020202020204" pitchFamily="34" charset="0"/>
                <a:cs typeface="Arial" panose="020B0604020202020204" pitchFamily="34" charset="0"/>
              </a:rPr>
            </a:br>
            <a:r>
              <a:rPr lang="en-US" altLang="en-US" sz="3200" b="1" i="1" dirty="0">
                <a:latin typeface="Arial" panose="020B0604020202020204" pitchFamily="34" charset="0"/>
                <a:cs typeface="Arial" panose="020B0604020202020204" pitchFamily="34" charset="0"/>
              </a:rPr>
              <a:t> “We’ve grown apart. </a:t>
            </a:r>
            <a:br>
              <a:rPr lang="en-US" altLang="en-US" sz="3200" b="1" i="1" dirty="0">
                <a:latin typeface="Arial" panose="020B0604020202020204" pitchFamily="34" charset="0"/>
                <a:cs typeface="Arial" panose="020B0604020202020204" pitchFamily="34" charset="0"/>
              </a:rPr>
            </a:br>
            <a:r>
              <a:rPr lang="en-US" altLang="en-US" sz="3200" b="1" i="1" dirty="0">
                <a:latin typeface="Arial" panose="020B0604020202020204" pitchFamily="34" charset="0"/>
                <a:cs typeface="Arial" panose="020B0604020202020204" pitchFamily="34" charset="0"/>
              </a:rPr>
              <a:t>We don’t have anything in common”</a:t>
            </a:r>
            <a:br>
              <a:rPr lang="en-US" altLang="en-US" sz="3200" b="1" i="1" dirty="0">
                <a:latin typeface="Arial" panose="020B0604020202020204" pitchFamily="34" charset="0"/>
                <a:cs typeface="Arial" panose="020B0604020202020204" pitchFamily="34" charset="0"/>
              </a:rPr>
            </a:br>
            <a:br>
              <a:rPr lang="en-US" altLang="en-US" sz="3200" b="1" i="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Translated  - a couple is not spending </a:t>
            </a:r>
            <a:br>
              <a:rPr lang="en-US" altLang="en-US" sz="3200" b="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enough time alone together</a:t>
            </a:r>
          </a:p>
        </p:txBody>
      </p:sp>
    </p:spTree>
    <p:extLst>
      <p:ext uri="{BB962C8B-B14F-4D97-AF65-F5344CB8AC3E}">
        <p14:creationId xmlns:p14="http://schemas.microsoft.com/office/powerpoint/2010/main" val="1230881178"/>
      </p:ext>
    </p:extLst>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3</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The Needs Of Marriage</a:t>
            </a:r>
          </a:p>
          <a:p>
            <a:r>
              <a:rPr lang="en-US" sz="3600" kern="0" dirty="0">
                <a:latin typeface="Arial" panose="020B0604020202020204" pitchFamily="34" charset="0"/>
                <a:cs typeface="Arial" panose="020B0604020202020204" pitchFamily="34" charset="0"/>
              </a:rPr>
              <a:t>- 1 Cor. 12:20-25 -</a:t>
            </a:r>
          </a:p>
        </p:txBody>
      </p:sp>
    </p:spTree>
    <p:extLst>
      <p:ext uri="{BB962C8B-B14F-4D97-AF65-F5344CB8AC3E}">
        <p14:creationId xmlns:p14="http://schemas.microsoft.com/office/powerpoint/2010/main" val="3529863257"/>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pPr algn="ctr" eaLnBrk="1" fontAlgn="auto" hangingPunct="1">
              <a:spcAft>
                <a:spcPts val="0"/>
              </a:spcAft>
              <a:defRPr/>
            </a:pPr>
            <a:r>
              <a:rPr lang="en-US" sz="4800" dirty="0">
                <a:solidFill>
                  <a:srgbClr val="FFFF00"/>
                </a:solidFill>
                <a:latin typeface="Arial" pitchFamily="34" charset="0"/>
                <a:cs typeface="Arial" pitchFamily="34" charset="0"/>
              </a:rPr>
              <a:t> Our Need For God</a:t>
            </a:r>
            <a:endParaRPr lang="en-US" sz="40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723900" y="1447800"/>
            <a:ext cx="7696200" cy="4572000"/>
          </a:xfrm>
        </p:spPr>
        <p:txBody>
          <a:bodyPr>
            <a:noAutofit/>
          </a:bodyPr>
          <a:lstStyle/>
          <a:p>
            <a:pPr eaLnBrk="1" fontAlgn="auto" hangingPunct="1">
              <a:spcAft>
                <a:spcPts val="0"/>
              </a:spcAft>
              <a:buSzPct val="60000"/>
              <a:buFont typeface="Wingdings" panose="05000000000000000000" pitchFamily="2" charset="2"/>
              <a:buChar char="§"/>
              <a:defRPr/>
            </a:pPr>
            <a:r>
              <a:rPr lang="en-US" sz="3600" dirty="0">
                <a:latin typeface="Arial" pitchFamily="34" charset="0"/>
                <a:ea typeface="+mj-ea"/>
                <a:cs typeface="Arial" pitchFamily="34" charset="0"/>
              </a:rPr>
              <a:t>The desire to be intimate with Him</a:t>
            </a:r>
          </a:p>
          <a:p>
            <a:pPr eaLnBrk="1" fontAlgn="auto" hangingPunct="1">
              <a:spcAft>
                <a:spcPts val="0"/>
              </a:spcAft>
              <a:buSzPct val="60000"/>
              <a:buFont typeface="Wingdings" panose="05000000000000000000" pitchFamily="2" charset="2"/>
              <a:buChar char="§"/>
              <a:defRPr/>
            </a:pPr>
            <a:r>
              <a:rPr lang="en-US" sz="3600" dirty="0">
                <a:latin typeface="Arial" pitchFamily="34" charset="0"/>
                <a:ea typeface="+mj-ea"/>
                <a:cs typeface="Arial" pitchFamily="34" charset="0"/>
              </a:rPr>
              <a:t>We are never unfulfilled with God 	(</a:t>
            </a:r>
            <a:r>
              <a:rPr lang="en-US" sz="3600" b="1" dirty="0">
                <a:latin typeface="Arial" pitchFamily="34" charset="0"/>
                <a:ea typeface="+mj-ea"/>
                <a:cs typeface="Arial" pitchFamily="34" charset="0"/>
              </a:rPr>
              <a:t>2 Peter 1:3; Matt. 6:33, 34; </a:t>
            </a:r>
            <a:r>
              <a:rPr lang="en-US" sz="3600" dirty="0">
                <a:latin typeface="Arial" pitchFamily="34" charset="0"/>
                <a:ea typeface="+mj-ea"/>
                <a:cs typeface="Arial" pitchFamily="34" charset="0"/>
              </a:rPr>
              <a:t> 		</a:t>
            </a:r>
            <a:r>
              <a:rPr lang="en-US" sz="3600" b="1" dirty="0">
                <a:latin typeface="Arial" pitchFamily="34" charset="0"/>
                <a:ea typeface="+mj-ea"/>
                <a:cs typeface="Arial" pitchFamily="34" charset="0"/>
              </a:rPr>
              <a:t>Rom. 8:35-39;  5:8;  Eph. 2:10; 	</a:t>
            </a:r>
            <a:r>
              <a:rPr lang="en-US" sz="3600" b="1" dirty="0" err="1">
                <a:latin typeface="Arial" pitchFamily="34" charset="0"/>
                <a:ea typeface="+mj-ea"/>
                <a:cs typeface="Arial" pitchFamily="34" charset="0"/>
              </a:rPr>
              <a:t>Ecc</a:t>
            </a:r>
            <a:r>
              <a:rPr lang="en-US" sz="3600" b="1" dirty="0">
                <a:latin typeface="Arial" pitchFamily="34" charset="0"/>
                <a:ea typeface="+mj-ea"/>
                <a:cs typeface="Arial" pitchFamily="34" charset="0"/>
              </a:rPr>
              <a:t>. 12:13</a:t>
            </a:r>
            <a:r>
              <a:rPr lang="en-US" sz="3600" dirty="0">
                <a:latin typeface="Arial" pitchFamily="34" charset="0"/>
                <a:ea typeface="+mj-ea"/>
                <a:cs typeface="Arial" pitchFamily="34" charset="0"/>
              </a:rPr>
              <a:t>)</a:t>
            </a:r>
          </a:p>
        </p:txBody>
      </p:sp>
    </p:spTree>
    <p:extLst>
      <p:ext uri="{BB962C8B-B14F-4D97-AF65-F5344CB8AC3E}">
        <p14:creationId xmlns:p14="http://schemas.microsoft.com/office/powerpoint/2010/main" val="12752970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pPr algn="ctr" eaLnBrk="1" fontAlgn="auto" hangingPunct="1">
              <a:spcAft>
                <a:spcPts val="0"/>
              </a:spcAft>
              <a:defRPr/>
            </a:pPr>
            <a:r>
              <a:rPr lang="en-US" sz="4800" dirty="0">
                <a:solidFill>
                  <a:srgbClr val="FFFF00"/>
                </a:solidFill>
                <a:latin typeface="Arial" pitchFamily="34" charset="0"/>
                <a:cs typeface="Arial" pitchFamily="34" charset="0"/>
              </a:rPr>
              <a:t> Our Need For God</a:t>
            </a:r>
            <a:endParaRPr lang="en-US" sz="40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352550" y="1524000"/>
            <a:ext cx="6572250" cy="4495800"/>
          </a:xfrm>
        </p:spPr>
        <p:txBody>
          <a:bodyPr>
            <a:noAutofit/>
          </a:bodyPr>
          <a:lstStyle/>
          <a:p>
            <a:pPr eaLnBrk="1" fontAlgn="auto" hangingPunct="1">
              <a:spcAft>
                <a:spcPts val="0"/>
              </a:spcAft>
              <a:buSzPct val="60000"/>
              <a:buFont typeface="Wingdings" panose="05000000000000000000" pitchFamily="2" charset="2"/>
              <a:buChar char="§"/>
              <a:defRPr/>
            </a:pPr>
            <a:r>
              <a:rPr lang="en-US" dirty="0">
                <a:latin typeface="Arial" pitchFamily="34" charset="0"/>
                <a:ea typeface="+mj-ea"/>
                <a:cs typeface="Arial" pitchFamily="34" charset="0"/>
              </a:rPr>
              <a:t>In Christ, we are full (Col. 2:9,10)</a:t>
            </a:r>
          </a:p>
          <a:p>
            <a:pPr eaLnBrk="1" fontAlgn="auto" hangingPunct="1">
              <a:spcAft>
                <a:spcPts val="0"/>
              </a:spcAft>
              <a:buSzPct val="60000"/>
              <a:buFont typeface="Wingdings" panose="05000000000000000000" pitchFamily="2" charset="2"/>
              <a:buChar char="§"/>
              <a:defRPr/>
            </a:pPr>
            <a:r>
              <a:rPr lang="en-US" dirty="0">
                <a:latin typeface="Arial" pitchFamily="34" charset="0"/>
                <a:ea typeface="+mj-ea"/>
                <a:cs typeface="Arial" pitchFamily="34" charset="0"/>
              </a:rPr>
              <a:t>God provides above “</a:t>
            </a:r>
            <a:r>
              <a:rPr lang="en-US" i="1" dirty="0">
                <a:latin typeface="Arial" pitchFamily="34" charset="0"/>
                <a:ea typeface="+mj-ea"/>
                <a:cs typeface="Arial" pitchFamily="34" charset="0"/>
              </a:rPr>
              <a:t>all that we ask or think”</a:t>
            </a:r>
            <a:r>
              <a:rPr lang="en-US" dirty="0">
                <a:latin typeface="Arial" pitchFamily="34" charset="0"/>
                <a:ea typeface="+mj-ea"/>
                <a:cs typeface="Arial" pitchFamily="34" charset="0"/>
              </a:rPr>
              <a:t> (Eph. 3:20)</a:t>
            </a:r>
          </a:p>
          <a:p>
            <a:pPr eaLnBrk="1" fontAlgn="auto" hangingPunct="1">
              <a:spcAft>
                <a:spcPts val="0"/>
              </a:spcAft>
              <a:buSzPct val="60000"/>
              <a:buFont typeface="Wingdings" panose="05000000000000000000" pitchFamily="2" charset="2"/>
              <a:buChar char="§"/>
              <a:defRPr/>
            </a:pPr>
            <a:r>
              <a:rPr lang="en-US" dirty="0">
                <a:latin typeface="Arial" pitchFamily="34" charset="0"/>
                <a:ea typeface="+mj-ea"/>
                <a:cs typeface="Arial" pitchFamily="34" charset="0"/>
              </a:rPr>
              <a:t>Psalm 107:8,9</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64030233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gn="ctr" eaLnBrk="1" fontAlgn="auto" hangingPunct="1">
              <a:spcAft>
                <a:spcPts val="0"/>
              </a:spcAft>
              <a:defRPr/>
            </a:pPr>
            <a:r>
              <a:rPr lang="en-US" sz="4400" dirty="0">
                <a:solidFill>
                  <a:srgbClr val="FFFF00"/>
                </a:solidFill>
                <a:latin typeface="Arial" pitchFamily="34" charset="0"/>
                <a:cs typeface="Arial" pitchFamily="34" charset="0"/>
              </a:rPr>
              <a:t>Why Is the Need Lost?</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219200" y="1371600"/>
            <a:ext cx="6858000" cy="4846638"/>
          </a:xfrm>
        </p:spPr>
        <p:txBody>
          <a:bodyPr>
            <a:normAutofit/>
          </a:bodyPr>
          <a:lstStyle/>
          <a:p>
            <a:pPr eaLnBrk="1" fontAlgn="auto" hangingPunct="1">
              <a:spcAft>
                <a:spcPts val="0"/>
              </a:spcAft>
              <a:buFont typeface="Wingdings" panose="05000000000000000000" pitchFamily="2" charset="2"/>
              <a:buChar char="§"/>
              <a:defRPr/>
            </a:pPr>
            <a:r>
              <a:rPr lang="en-US" dirty="0">
                <a:latin typeface="Arial" pitchFamily="34" charset="0"/>
                <a:ea typeface="+mj-ea"/>
                <a:cs typeface="Arial" pitchFamily="34" charset="0"/>
              </a:rPr>
              <a:t>Satan blinds, hides, and deceives 	(2 Cor. 11:14,15;  Eph. 1:17,18)</a:t>
            </a:r>
          </a:p>
          <a:p>
            <a:pPr eaLnBrk="1" fontAlgn="auto" hangingPunct="1">
              <a:spcAft>
                <a:spcPts val="0"/>
              </a:spcAft>
              <a:buFont typeface="Wingdings" panose="05000000000000000000" pitchFamily="2" charset="2"/>
              <a:buChar char="§"/>
              <a:defRPr/>
            </a:pPr>
            <a:r>
              <a:rPr lang="en-US" dirty="0">
                <a:latin typeface="Arial" pitchFamily="34" charset="0"/>
                <a:ea typeface="+mj-ea"/>
                <a:cs typeface="Arial" pitchFamily="34" charset="0"/>
              </a:rPr>
              <a:t>Similarity to the rich man  		                          (Matt 19:16-24)</a:t>
            </a:r>
          </a:p>
          <a:p>
            <a:pPr eaLnBrk="1" fontAlgn="auto" hangingPunct="1">
              <a:spcAft>
                <a:spcPts val="0"/>
              </a:spcAft>
              <a:buFont typeface="Wingdings" panose="05000000000000000000" pitchFamily="2" charset="2"/>
              <a:buChar char="§"/>
              <a:defRPr/>
            </a:pPr>
            <a:r>
              <a:rPr lang="en-US" dirty="0">
                <a:latin typeface="Arial" pitchFamily="34" charset="0"/>
                <a:ea typeface="+mj-ea"/>
                <a:cs typeface="Arial" pitchFamily="34" charset="0"/>
              </a:rPr>
              <a:t>We have been distracted and 	diversions arise…</a:t>
            </a:r>
          </a:p>
        </p:txBody>
      </p:sp>
    </p:spTree>
    <p:extLst>
      <p:ext uri="{BB962C8B-B14F-4D97-AF65-F5344CB8AC3E}">
        <p14:creationId xmlns:p14="http://schemas.microsoft.com/office/powerpoint/2010/main" val="690755900"/>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gn="ctr" eaLnBrk="1" fontAlgn="auto" hangingPunct="1">
              <a:spcAft>
                <a:spcPts val="0"/>
              </a:spcAft>
              <a:defRPr/>
            </a:pPr>
            <a:r>
              <a:rPr lang="en-US" sz="4400" dirty="0">
                <a:solidFill>
                  <a:srgbClr val="FFFF00"/>
                </a:solidFill>
                <a:latin typeface="Arial" pitchFamily="34" charset="0"/>
                <a:cs typeface="Arial" pitchFamily="34" charset="0"/>
              </a:rPr>
              <a:t>Why Is the Need Lost?</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162050" y="1401763"/>
            <a:ext cx="6819900" cy="4846637"/>
          </a:xfrm>
        </p:spPr>
        <p:txBody>
          <a:bodyPr>
            <a:normAutofit/>
          </a:bodyPr>
          <a:lstStyle/>
          <a:p>
            <a:pPr eaLnBrk="1" fontAlgn="auto" hangingPunct="1">
              <a:spcAft>
                <a:spcPts val="0"/>
              </a:spcAft>
              <a:buFont typeface="Wingdings" panose="05000000000000000000" pitchFamily="2" charset="2"/>
              <a:buChar char="§"/>
              <a:defRPr/>
            </a:pPr>
            <a:r>
              <a:rPr lang="en-US" dirty="0">
                <a:latin typeface="Arial" pitchFamily="34" charset="0"/>
                <a:ea typeface="+mj-ea"/>
                <a:cs typeface="Arial" pitchFamily="34" charset="0"/>
              </a:rPr>
              <a:t>Three areas of diversions</a:t>
            </a:r>
          </a:p>
          <a:p>
            <a:pPr marL="921258" lvl="2" eaLnBrk="1" fontAlgn="auto" hangingPunct="1">
              <a:spcAft>
                <a:spcPts val="0"/>
              </a:spcAft>
              <a:buClr>
                <a:srgbClr val="FFFF00"/>
              </a:buClr>
              <a:buFont typeface="Wingdings 2"/>
              <a:buChar char=""/>
              <a:defRPr/>
            </a:pPr>
            <a:r>
              <a:rPr lang="en-US" sz="3200" dirty="0">
                <a:solidFill>
                  <a:schemeClr val="tx1"/>
                </a:solidFill>
                <a:latin typeface="Arial" pitchFamily="34" charset="0"/>
                <a:ea typeface="+mj-ea"/>
                <a:cs typeface="Arial" pitchFamily="34" charset="0"/>
              </a:rPr>
              <a:t>A thing</a:t>
            </a:r>
          </a:p>
          <a:p>
            <a:pPr marL="921258" lvl="2" eaLnBrk="1" fontAlgn="auto" hangingPunct="1">
              <a:spcAft>
                <a:spcPts val="0"/>
              </a:spcAft>
              <a:buClr>
                <a:srgbClr val="FFFF00"/>
              </a:buClr>
              <a:buFont typeface="Wingdings 2"/>
              <a:buChar char=""/>
              <a:defRPr/>
            </a:pPr>
            <a:r>
              <a:rPr lang="en-US" sz="3200" dirty="0">
                <a:solidFill>
                  <a:schemeClr val="tx1"/>
                </a:solidFill>
                <a:latin typeface="Arial" pitchFamily="34" charset="0"/>
                <a:ea typeface="+mj-ea"/>
                <a:cs typeface="Arial" pitchFamily="34" charset="0"/>
              </a:rPr>
              <a:t>A person</a:t>
            </a:r>
          </a:p>
          <a:p>
            <a:pPr marL="921258" lvl="2" eaLnBrk="1" fontAlgn="auto" hangingPunct="1">
              <a:spcAft>
                <a:spcPts val="0"/>
              </a:spcAft>
              <a:buClr>
                <a:srgbClr val="FFFF00"/>
              </a:buClr>
              <a:buFont typeface="Wingdings 2"/>
              <a:buChar char=""/>
              <a:defRPr/>
            </a:pPr>
            <a:r>
              <a:rPr lang="en-US" sz="3200" dirty="0">
                <a:solidFill>
                  <a:schemeClr val="tx1"/>
                </a:solidFill>
                <a:latin typeface="Arial" pitchFamily="34" charset="0"/>
                <a:ea typeface="+mj-ea"/>
                <a:cs typeface="Arial" pitchFamily="34" charset="0"/>
              </a:rPr>
              <a:t>An unfulfilled emotional need</a:t>
            </a:r>
          </a:p>
        </p:txBody>
      </p:sp>
    </p:spTree>
    <p:extLst>
      <p:ext uri="{BB962C8B-B14F-4D97-AF65-F5344CB8AC3E}">
        <p14:creationId xmlns:p14="http://schemas.microsoft.com/office/powerpoint/2010/main" val="13649430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marL="571500" indent="-571500" algn="ctr" eaLnBrk="1" fontAlgn="auto" hangingPunct="1">
              <a:spcAft>
                <a:spcPts val="0"/>
              </a:spcAft>
              <a:buClr>
                <a:srgbClr val="FFFF00"/>
              </a:buClr>
              <a:buFont typeface="Wingdings" panose="05000000000000000000" pitchFamily="2" charset="2"/>
              <a:buChar char="§"/>
              <a:defRPr/>
            </a:pPr>
            <a:r>
              <a:rPr lang="en-US" sz="4400" dirty="0">
                <a:solidFill>
                  <a:srgbClr val="FFFF00"/>
                </a:solidFill>
                <a:latin typeface="Arial" pitchFamily="34" charset="0"/>
                <a:cs typeface="Arial" pitchFamily="34" charset="0"/>
              </a:rPr>
              <a:t>Why Is the Need Lost?</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543050" y="1401763"/>
            <a:ext cx="6057900" cy="4846637"/>
          </a:xfrm>
        </p:spPr>
        <p:txBody>
          <a:bodyPr>
            <a:normAutofit/>
          </a:bodyPr>
          <a:lstStyle/>
          <a:p>
            <a:pPr eaLnBrk="1" fontAlgn="auto" hangingPunct="1">
              <a:spcAft>
                <a:spcPts val="0"/>
              </a:spcAft>
              <a:buClr>
                <a:srgbClr val="FFFF00"/>
              </a:buClr>
              <a:buFont typeface="Wingdings" panose="05000000000000000000" pitchFamily="2" charset="2"/>
              <a:buChar char="§"/>
              <a:defRPr/>
            </a:pPr>
            <a:r>
              <a:rPr lang="en-US" dirty="0">
                <a:latin typeface="Arial" pitchFamily="34" charset="0"/>
                <a:ea typeface="+mj-ea"/>
                <a:cs typeface="Arial" pitchFamily="34" charset="0"/>
              </a:rPr>
              <a:t>Needs in marriage are viewed differently…</a:t>
            </a:r>
          </a:p>
          <a:p>
            <a:pPr eaLnBrk="1" fontAlgn="auto" hangingPunct="1">
              <a:spcAft>
                <a:spcPts val="0"/>
              </a:spcAft>
              <a:buClr>
                <a:srgbClr val="FFFF00"/>
              </a:buClr>
              <a:buFont typeface="Wingdings" panose="05000000000000000000" pitchFamily="2" charset="2"/>
              <a:buChar char="§"/>
              <a:defRPr/>
            </a:pPr>
            <a:r>
              <a:rPr lang="en-US" dirty="0">
                <a:latin typeface="Arial" pitchFamily="34" charset="0"/>
                <a:ea typeface="+mj-ea"/>
                <a:cs typeface="Arial" pitchFamily="34" charset="0"/>
              </a:rPr>
              <a:t>Communication is the key to knowledge of one another’s needs (Eph 4)…</a:t>
            </a:r>
          </a:p>
        </p:txBody>
      </p:sp>
    </p:spTree>
    <p:extLst>
      <p:ext uri="{BB962C8B-B14F-4D97-AF65-F5344CB8AC3E}">
        <p14:creationId xmlns:p14="http://schemas.microsoft.com/office/powerpoint/2010/main" val="23952241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1143000"/>
          </a:xfrm>
        </p:spPr>
        <p:txBody>
          <a:bodyPr>
            <a:noAutofit/>
          </a:bodyPr>
          <a:lstStyle/>
          <a:p>
            <a:pPr algn="ctr" eaLnBrk="1" fontAlgn="auto" hangingPunct="1">
              <a:spcAft>
                <a:spcPts val="0"/>
              </a:spcAft>
              <a:defRPr/>
            </a:pPr>
            <a:r>
              <a:rPr lang="en-US" sz="4400" dirty="0">
                <a:solidFill>
                  <a:srgbClr val="FFFF00"/>
                </a:solidFill>
                <a:latin typeface="Arial" pitchFamily="34" charset="0"/>
                <a:cs typeface="Arial" pitchFamily="34" charset="0"/>
              </a:rPr>
              <a:t>WHAT MY MARRIAGE NEEDS FROM ME</a:t>
            </a:r>
            <a:endParaRPr lang="en-US" sz="3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52500" y="2392363"/>
            <a:ext cx="7239000" cy="3856037"/>
          </a:xfrm>
        </p:spPr>
        <p:txBody>
          <a:bodyPr>
            <a:normAutofit/>
          </a:bodyPr>
          <a:lstStyle/>
          <a:p>
            <a:pPr marL="274320" indent="-274320" algn="ctr" eaLnBrk="1" fontAlgn="auto" hangingPunct="1">
              <a:spcAft>
                <a:spcPts val="0"/>
              </a:spcAft>
              <a:buFontTx/>
              <a:buNone/>
              <a:defRPr/>
            </a:pPr>
            <a:r>
              <a:rPr lang="en-US" sz="3600" b="1" i="1" dirty="0">
                <a:latin typeface="Arial" panose="020B0604020202020204" pitchFamily="34" charset="0"/>
                <a:cs typeface="Arial" panose="020B0604020202020204" pitchFamily="34" charset="0"/>
              </a:rPr>
              <a:t>“Put On”</a:t>
            </a:r>
            <a:r>
              <a:rPr lang="en-US" sz="3600" b="1" dirty="0">
                <a:latin typeface="Arial" panose="020B0604020202020204" pitchFamily="34" charset="0"/>
                <a:cs typeface="Arial" panose="020B0604020202020204" pitchFamily="34" charset="0"/>
              </a:rPr>
              <a:t> the person your mate </a:t>
            </a:r>
            <a:r>
              <a:rPr lang="en-US" sz="3600" b="1" u="sng" dirty="0">
                <a:latin typeface="Arial" panose="020B0604020202020204" pitchFamily="34" charset="0"/>
                <a:cs typeface="Arial" panose="020B0604020202020204" pitchFamily="34" charset="0"/>
              </a:rPr>
              <a:t>NEEDS</a:t>
            </a:r>
          </a:p>
          <a:p>
            <a:pPr marL="274320" indent="-274320" algn="ctr" eaLnBrk="1" fontAlgn="auto" hangingPunct="1">
              <a:spcAft>
                <a:spcPts val="0"/>
              </a:spcAft>
              <a:buFontTx/>
              <a:buNone/>
              <a:defRPr/>
            </a:pPr>
            <a:r>
              <a:rPr lang="en-US" sz="3600" b="1" dirty="0">
                <a:solidFill>
                  <a:srgbClr val="FFFF00"/>
                </a:solidFill>
                <a:latin typeface="Arial" panose="020B0604020202020204" pitchFamily="34" charset="0"/>
                <a:cs typeface="Arial" panose="020B0604020202020204" pitchFamily="34" charset="0"/>
              </a:rPr>
              <a:t>- Colossians 3:9-15 -</a:t>
            </a:r>
          </a:p>
        </p:txBody>
      </p:sp>
    </p:spTree>
    <p:extLst>
      <p:ext uri="{BB962C8B-B14F-4D97-AF65-F5344CB8AC3E}">
        <p14:creationId xmlns:p14="http://schemas.microsoft.com/office/powerpoint/2010/main" val="4150830614"/>
      </p:ext>
    </p:extLst>
  </p:cSld>
  <p:clrMapOvr>
    <a:masterClrMapping/>
  </p:clrMapOvr>
  <p:transition spd="slow">
    <p:diamon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7620000" cy="4846638"/>
          </a:xfrm>
        </p:spPr>
        <p:txBody>
          <a:bodyPr>
            <a:normAutofit/>
          </a:bodyPr>
          <a:lstStyle/>
          <a:p>
            <a:pPr marL="274320" indent="-274320" eaLnBrk="1" fontAlgn="auto" hangingPunct="1">
              <a:spcAft>
                <a:spcPts val="0"/>
              </a:spcAft>
              <a:buFont typeface="Wingdings 2"/>
              <a:buNone/>
              <a:defRPr/>
            </a:pPr>
            <a:r>
              <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rPr>
              <a:t>Your assignment…</a:t>
            </a:r>
          </a:p>
          <a:p>
            <a:pPr marL="274320" indent="-274320" algn="ctr" eaLnBrk="1" fontAlgn="auto" hangingPunct="1">
              <a:spcAft>
                <a:spcPts val="0"/>
              </a:spcAft>
              <a:buFont typeface="Wingdings 2"/>
              <a:buNone/>
              <a:defRPr/>
            </a:pPr>
            <a:r>
              <a:rPr lang="en-US" sz="4800" b="1" i="1" dirty="0">
                <a:effectLst>
                  <a:outerShdw blurRad="38100" dist="38100" dir="2700000" algn="tl">
                    <a:srgbClr val="000000">
                      <a:alpha val="43137"/>
                    </a:srgbClr>
                  </a:outerShdw>
                </a:effectLst>
                <a:latin typeface="Arial" pitchFamily="34" charset="0"/>
                <a:cs typeface="Arial" pitchFamily="34" charset="0"/>
              </a:rPr>
              <a:t>List 5 ways you need your spouse and share your list with each other </a:t>
            </a:r>
          </a:p>
          <a:p>
            <a:pPr marL="274320" indent="-274320" algn="ctr" eaLnBrk="1" fontAlgn="auto" hangingPunct="1">
              <a:spcAft>
                <a:spcPts val="0"/>
              </a:spcAft>
              <a:buFont typeface="Wingdings 2"/>
              <a:buNone/>
              <a:defRPr/>
            </a:pPr>
            <a:endParaRPr lang="en-US" sz="1600" b="1" i="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marL="274320" indent="-274320" algn="ctr" eaLnBrk="1" fontAlgn="auto" hangingPunct="1">
              <a:spcAft>
                <a:spcPts val="0"/>
              </a:spcAft>
              <a:buFont typeface="Wingdings 2"/>
              <a:buNone/>
              <a:defRPr/>
            </a:pPr>
            <a:r>
              <a:rPr lang="en-US" sz="4800" b="1" i="1" dirty="0">
                <a:solidFill>
                  <a:srgbClr val="FFFF00"/>
                </a:solidFill>
                <a:effectLst>
                  <a:outerShdw blurRad="38100" dist="38100" dir="2700000" algn="tl">
                    <a:srgbClr val="000000">
                      <a:alpha val="43137"/>
                    </a:srgbClr>
                  </a:outerShdw>
                </a:effectLst>
                <a:latin typeface="Arial" pitchFamily="34" charset="0"/>
                <a:cs typeface="Arial" pitchFamily="34" charset="0"/>
              </a:rPr>
              <a:t>“I Need You”</a:t>
            </a:r>
            <a:endParaRPr lang="en-US" sz="4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9361823"/>
      </p:ext>
    </p:extLst>
  </p:cSld>
  <p:clrMapOvr>
    <a:masterClrMapping/>
  </p:clrMapOvr>
  <p:transition spd="slow">
    <p:blinds dir="vert"/>
  </p:transition>
</p:sld>
</file>

<file path=ppt/theme/theme1.xml><?xml version="1.0" encoding="utf-8"?>
<a:theme xmlns:a="http://schemas.openxmlformats.org/drawingml/2006/main" name="Stream">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13120</TotalTime>
  <Words>373</Words>
  <Application>Microsoft Office PowerPoint</Application>
  <PresentationFormat>On-screen Show (4:3)</PresentationFormat>
  <Paragraphs>87</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Garamond</vt:lpstr>
      <vt:lpstr>Wingdings</vt:lpstr>
      <vt:lpstr>Wingdings 2</vt:lpstr>
      <vt:lpstr>Stream</vt:lpstr>
      <vt:lpstr>PowerPoint Presentation</vt:lpstr>
      <vt:lpstr>PowerPoint Presentation</vt:lpstr>
      <vt:lpstr> Our Need For God</vt:lpstr>
      <vt:lpstr> Our Need For God</vt:lpstr>
      <vt:lpstr>Why Is the Need Lost?</vt:lpstr>
      <vt:lpstr>Why Is the Need Lost?</vt:lpstr>
      <vt:lpstr>Why Is the Need Lost?</vt:lpstr>
      <vt:lpstr>WHAT MY MARRIAGE NEEDS FROM ME</vt:lpstr>
      <vt:lpstr>PowerPoint Presentation</vt:lpstr>
      <vt:lpstr>PowerPoint Presentation</vt:lpstr>
      <vt:lpstr>PowerPoint Presentation</vt:lpstr>
      <vt:lpstr>PowerPoint Presentation</vt:lpstr>
      <vt:lpstr> Many couples are suffering from a                                        TIME-STARVED marriage   “We’ve grown apart.  We don’t have anything in common”  Translated  - a couple is not spending  enough time alone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Your Union  -  Genesis 2:18-25 Ã‚Â  A. The president has an annual address to the country on the state of the union..  He gives us details of   where the country has been, is, and the goals he has for the futureÃ¢â‚¬Â¦  Some may criticize his past, the  present circumstances, &amp; his future plans &amp; how to achieve those plansÃ¢â‚¬Â¦  But if he admits his mistakes  of the past, knows things now are not what they could be, &amp; then embarks on a package which brings  about improvements, progress, and benefits all, youÃ¢â‚¬â„¢d have to respect &amp; appreciate his ability to see a  need &amp; take the steps to make the country better, then you laud &amp; praise him if the plan worksÃ¢â‚¬Â¦. B. What is the state of your marriage?   You may describe it as okay, good, great, alright, could be better, not  bad, not like others I know, not as good as it could be, better than it was 5 years ago, or Ã¢â‚¬Å“if only I could  get him/her toÃ¢â‚¬Â¦.our marriage would be betterÃ¢â‚¬Â  -  You may be critical &amp; fault-finding with your marriage  of the past, present, &amp; have no plans for the future Ã¢â‚¬Â¦  But you admit the mistakes of the past, know the  present is not what it should be, but had no plan, purpose, or program for what your marriage in the future  what are the chances it gets better, respect is there, or it even exists (if it does exist, itÃ¢â‚¬â„¢ll be by chance, not  plan, you donÃ¢â‚¬â„¢t divorce, because youÃ¢â‚¬â„¢re not suppose to)Ã¢â‚¬Â¦    C. The state of some marriage unions is scary, I donÃ¢â‚¬â„¢t see how they survive by the way wives &amp; husbands  talk about each other, marriage in general, the Ã¢â‚¬Å“fightsÃ¢â‚¬Â, the slander, the lack of spirituality, the lack of  affection, the distance lives they live (he does his thing, she does her)Ã¢â‚¬Â¦ D. The need for such a study:   The numbers of Christians in the past two years who have marriage problems  which are Ã¢â‚¬Å“publicly knownÃ¢â‚¬Â  -  9 to 10 couplesÃ¢â‚¬Â¦   This is a seriously needed study, not only because of  those Ã¢â‚¬Å“publicly knownÃ¢â‚¬Â but those who live in turmoil, frustr</dc:title>
  <dc:creator>Shawn</dc:creator>
  <cp:lastModifiedBy>Kevin Stilts</cp:lastModifiedBy>
  <cp:revision>53</cp:revision>
  <cp:lastPrinted>2020-12-17T14:48:06Z</cp:lastPrinted>
  <dcterms:created xsi:type="dcterms:W3CDTF">2008-09-20T20:44:27Z</dcterms:created>
  <dcterms:modified xsi:type="dcterms:W3CDTF">2021-12-15T03:02:17Z</dcterms:modified>
</cp:coreProperties>
</file>