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3"/>
  </p:notesMasterIdLst>
  <p:sldIdLst>
    <p:sldId id="417" r:id="rId2"/>
    <p:sldId id="422" r:id="rId3"/>
    <p:sldId id="315" r:id="rId4"/>
    <p:sldId id="316" r:id="rId5"/>
    <p:sldId id="317" r:id="rId6"/>
    <p:sldId id="318" r:id="rId7"/>
    <p:sldId id="319" r:id="rId8"/>
    <p:sldId id="320" r:id="rId9"/>
    <p:sldId id="423" r:id="rId10"/>
    <p:sldId id="321" r:id="rId11"/>
    <p:sldId id="322" r:id="rId1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3D9"/>
    <a:srgbClr val="FFFF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6" autoAdjust="0"/>
    <p:restoredTop sz="94664" autoAdjust="0"/>
  </p:normalViewPr>
  <p:slideViewPr>
    <p:cSldViewPr>
      <p:cViewPr varScale="1">
        <p:scale>
          <a:sx n="58" d="100"/>
          <a:sy n="58" d="100"/>
        </p:scale>
        <p:origin x="66" y="20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lege View church of Christ" userId="66daf72c15de8306" providerId="LiveId" clId="{DE8588C1-5404-4DA4-BED9-907D0BD1182A}"/>
    <pc:docChg chg="modSld">
      <pc:chgData name="College View church of Christ" userId="66daf72c15de8306" providerId="LiveId" clId="{DE8588C1-5404-4DA4-BED9-907D0BD1182A}" dt="2021-11-28T14:06:38.188" v="9" actId="729"/>
      <pc:docMkLst>
        <pc:docMk/>
      </pc:docMkLst>
      <pc:sldChg chg="mod modShow">
        <pc:chgData name="College View church of Christ" userId="66daf72c15de8306" providerId="LiveId" clId="{DE8588C1-5404-4DA4-BED9-907D0BD1182A}" dt="2021-10-31T13:02:54.139" v="3" actId="729"/>
        <pc:sldMkLst>
          <pc:docMk/>
          <pc:sldMk cId="0" sldId="256"/>
        </pc:sldMkLst>
      </pc:sldChg>
      <pc:sldChg chg="mod modShow">
        <pc:chgData name="College View church of Christ" userId="66daf72c15de8306" providerId="LiveId" clId="{DE8588C1-5404-4DA4-BED9-907D0BD1182A}" dt="2021-10-24T13:04:00.335" v="0" actId="729"/>
        <pc:sldMkLst>
          <pc:docMk/>
          <pc:sldMk cId="0" sldId="268"/>
        </pc:sldMkLst>
      </pc:sldChg>
      <pc:sldChg chg="mod modShow">
        <pc:chgData name="College View church of Christ" userId="66daf72c15de8306" providerId="LiveId" clId="{DE8588C1-5404-4DA4-BED9-907D0BD1182A}" dt="2021-10-31T13:03:07.781" v="4" actId="729"/>
        <pc:sldMkLst>
          <pc:docMk/>
          <pc:sldMk cId="0" sldId="272"/>
        </pc:sldMkLst>
      </pc:sldChg>
      <pc:sldChg chg="mod modShow">
        <pc:chgData name="College View church of Christ" userId="66daf72c15de8306" providerId="LiveId" clId="{DE8588C1-5404-4DA4-BED9-907D0BD1182A}" dt="2021-10-31T13:03:07.781" v="4" actId="729"/>
        <pc:sldMkLst>
          <pc:docMk/>
          <pc:sldMk cId="0" sldId="273"/>
        </pc:sldMkLst>
      </pc:sldChg>
      <pc:sldChg chg="mod modShow">
        <pc:chgData name="College View church of Christ" userId="66daf72c15de8306" providerId="LiveId" clId="{DE8588C1-5404-4DA4-BED9-907D0BD1182A}" dt="2021-10-31T13:03:07.781" v="4" actId="729"/>
        <pc:sldMkLst>
          <pc:docMk/>
          <pc:sldMk cId="0" sldId="282"/>
        </pc:sldMkLst>
      </pc:sldChg>
      <pc:sldChg chg="mod modShow">
        <pc:chgData name="College View church of Christ" userId="66daf72c15de8306" providerId="LiveId" clId="{DE8588C1-5404-4DA4-BED9-907D0BD1182A}" dt="2021-10-24T13:04:00.335" v="0" actId="729"/>
        <pc:sldMkLst>
          <pc:docMk/>
          <pc:sldMk cId="0" sldId="283"/>
        </pc:sldMkLst>
      </pc:sldChg>
      <pc:sldChg chg="mod modShow">
        <pc:chgData name="College View church of Christ" userId="66daf72c15de8306" providerId="LiveId" clId="{DE8588C1-5404-4DA4-BED9-907D0BD1182A}" dt="2021-10-31T13:03:07.781" v="4" actId="729"/>
        <pc:sldMkLst>
          <pc:docMk/>
          <pc:sldMk cId="0" sldId="284"/>
        </pc:sldMkLst>
      </pc:sldChg>
      <pc:sldChg chg="mod modShow">
        <pc:chgData name="College View church of Christ" userId="66daf72c15de8306" providerId="LiveId" clId="{DE8588C1-5404-4DA4-BED9-907D0BD1182A}" dt="2021-10-31T13:03:07.781" v="4" actId="729"/>
        <pc:sldMkLst>
          <pc:docMk/>
          <pc:sldMk cId="0" sldId="288"/>
        </pc:sldMkLst>
      </pc:sldChg>
      <pc:sldChg chg="mod modShow">
        <pc:chgData name="College View church of Christ" userId="66daf72c15de8306" providerId="LiveId" clId="{DE8588C1-5404-4DA4-BED9-907D0BD1182A}" dt="2021-11-07T14:03:34.452" v="5" actId="729"/>
        <pc:sldMkLst>
          <pc:docMk/>
          <pc:sldMk cId="3935786814" sldId="291"/>
        </pc:sldMkLst>
      </pc:sldChg>
      <pc:sldChg chg="mod modShow">
        <pc:chgData name="College View church of Christ" userId="66daf72c15de8306" providerId="LiveId" clId="{DE8588C1-5404-4DA4-BED9-907D0BD1182A}" dt="2021-11-07T14:03:34.452" v="5" actId="729"/>
        <pc:sldMkLst>
          <pc:docMk/>
          <pc:sldMk cId="533946948" sldId="292"/>
        </pc:sldMkLst>
      </pc:sldChg>
      <pc:sldChg chg="mod modShow">
        <pc:chgData name="College View church of Christ" userId="66daf72c15de8306" providerId="LiveId" clId="{DE8588C1-5404-4DA4-BED9-907D0BD1182A}" dt="2021-11-07T14:03:34.452" v="5" actId="729"/>
        <pc:sldMkLst>
          <pc:docMk/>
          <pc:sldMk cId="819863994" sldId="293"/>
        </pc:sldMkLst>
      </pc:sldChg>
      <pc:sldChg chg="mod modShow">
        <pc:chgData name="College View church of Christ" userId="66daf72c15de8306" providerId="LiveId" clId="{DE8588C1-5404-4DA4-BED9-907D0BD1182A}" dt="2021-11-07T14:03:34.452" v="5" actId="729"/>
        <pc:sldMkLst>
          <pc:docMk/>
          <pc:sldMk cId="3118605339" sldId="294"/>
        </pc:sldMkLst>
      </pc:sldChg>
      <pc:sldChg chg="mod modShow">
        <pc:chgData name="College View church of Christ" userId="66daf72c15de8306" providerId="LiveId" clId="{DE8588C1-5404-4DA4-BED9-907D0BD1182A}" dt="2021-11-07T14:03:34.452" v="5" actId="729"/>
        <pc:sldMkLst>
          <pc:docMk/>
          <pc:sldMk cId="3004277484" sldId="295"/>
        </pc:sldMkLst>
      </pc:sldChg>
      <pc:sldChg chg="mod modShow">
        <pc:chgData name="College View church of Christ" userId="66daf72c15de8306" providerId="LiveId" clId="{DE8588C1-5404-4DA4-BED9-907D0BD1182A}" dt="2021-11-07T14:03:34.452" v="5" actId="729"/>
        <pc:sldMkLst>
          <pc:docMk/>
          <pc:sldMk cId="2433041007" sldId="296"/>
        </pc:sldMkLst>
      </pc:sldChg>
      <pc:sldChg chg="mod modShow">
        <pc:chgData name="College View church of Christ" userId="66daf72c15de8306" providerId="LiveId" clId="{DE8588C1-5404-4DA4-BED9-907D0BD1182A}" dt="2021-11-14T14:07:24.693" v="6" actId="729"/>
        <pc:sldMkLst>
          <pc:docMk/>
          <pc:sldMk cId="1770307099" sldId="297"/>
        </pc:sldMkLst>
      </pc:sldChg>
      <pc:sldChg chg="mod modShow">
        <pc:chgData name="College View church of Christ" userId="66daf72c15de8306" providerId="LiveId" clId="{DE8588C1-5404-4DA4-BED9-907D0BD1182A}" dt="2021-11-14T14:07:24.693" v="6" actId="729"/>
        <pc:sldMkLst>
          <pc:docMk/>
          <pc:sldMk cId="3816820332" sldId="298"/>
        </pc:sldMkLst>
      </pc:sldChg>
      <pc:sldChg chg="mod modShow">
        <pc:chgData name="College View church of Christ" userId="66daf72c15de8306" providerId="LiveId" clId="{DE8588C1-5404-4DA4-BED9-907D0BD1182A}" dt="2021-11-21T14:01:44.860" v="7" actId="729"/>
        <pc:sldMkLst>
          <pc:docMk/>
          <pc:sldMk cId="4089823329" sldId="301"/>
        </pc:sldMkLst>
      </pc:sldChg>
      <pc:sldChg chg="mod modShow">
        <pc:chgData name="College View church of Christ" userId="66daf72c15de8306" providerId="LiveId" clId="{DE8588C1-5404-4DA4-BED9-907D0BD1182A}" dt="2021-11-21T14:01:44.860" v="7" actId="729"/>
        <pc:sldMkLst>
          <pc:docMk/>
          <pc:sldMk cId="377065481" sldId="302"/>
        </pc:sldMkLst>
      </pc:sldChg>
      <pc:sldChg chg="mod modShow">
        <pc:chgData name="College View church of Christ" userId="66daf72c15de8306" providerId="LiveId" clId="{DE8588C1-5404-4DA4-BED9-907D0BD1182A}" dt="2021-11-28T14:06:32.046" v="8" actId="729"/>
        <pc:sldMkLst>
          <pc:docMk/>
          <pc:sldMk cId="3498005446" sldId="303"/>
        </pc:sldMkLst>
      </pc:sldChg>
      <pc:sldChg chg="mod modShow">
        <pc:chgData name="College View church of Christ" userId="66daf72c15de8306" providerId="LiveId" clId="{DE8588C1-5404-4DA4-BED9-907D0BD1182A}" dt="2021-11-28T14:06:38.188" v="9" actId="729"/>
        <pc:sldMkLst>
          <pc:docMk/>
          <pc:sldMk cId="2544879116" sldId="304"/>
        </pc:sldMkLst>
      </pc:sldChg>
      <pc:sldChg chg="mod modShow">
        <pc:chgData name="College View church of Christ" userId="66daf72c15de8306" providerId="LiveId" clId="{DE8588C1-5404-4DA4-BED9-907D0BD1182A}" dt="2021-10-31T13:02:50.444" v="2" actId="729"/>
        <pc:sldMkLst>
          <pc:docMk/>
          <pc:sldMk cId="4117721313" sldId="416"/>
        </pc:sldMkLst>
      </pc:sldChg>
      <pc:sldChg chg="mod modShow">
        <pc:chgData name="College View church of Christ" userId="66daf72c15de8306" providerId="LiveId" clId="{DE8588C1-5404-4DA4-BED9-907D0BD1182A}" dt="2021-11-14T14:07:24.693" v="6" actId="729"/>
        <pc:sldMkLst>
          <pc:docMk/>
          <pc:sldMk cId="2641130436" sldId="418"/>
        </pc:sldMkLst>
      </pc:sldChg>
      <pc:sldChg chg="mod modShow">
        <pc:chgData name="College View church of Christ" userId="66daf72c15de8306" providerId="LiveId" clId="{DE8588C1-5404-4DA4-BED9-907D0BD1182A}" dt="2021-11-14T14:07:24.693" v="6" actId="729"/>
        <pc:sldMkLst>
          <pc:docMk/>
          <pc:sldMk cId="2087849934" sldId="419"/>
        </pc:sldMkLst>
      </pc:sldChg>
      <pc:sldChg chg="mod modShow">
        <pc:chgData name="College View church of Christ" userId="66daf72c15de8306" providerId="LiveId" clId="{DE8588C1-5404-4DA4-BED9-907D0BD1182A}" dt="2021-11-14T14:07:24.693" v="6" actId="729"/>
        <pc:sldMkLst>
          <pc:docMk/>
          <pc:sldMk cId="4135005908" sldId="420"/>
        </pc:sldMkLst>
      </pc:sldChg>
    </pc:docChg>
  </pc:docChgLst>
  <pc:docChgLst>
    <pc:chgData name="College View church of Christ" userId="66daf72c15de8306" providerId="LiveId" clId="{CF094B19-881B-4A7B-A3C0-4477A0CC3816}"/>
    <pc:docChg chg="delSld sldOrd">
      <pc:chgData name="College View church of Christ" userId="66daf72c15de8306" providerId="LiveId" clId="{CF094B19-881B-4A7B-A3C0-4477A0CC3816}" dt="2021-12-05T16:37:26.755" v="2" actId="47"/>
      <pc:docMkLst>
        <pc:docMk/>
      </pc:docMkLst>
      <pc:sldChg chg="del">
        <pc:chgData name="College View church of Christ" userId="66daf72c15de8306" providerId="LiveId" clId="{CF094B19-881B-4A7B-A3C0-4477A0CC3816}" dt="2021-12-05T16:36:39.770" v="0" actId="47"/>
        <pc:sldMkLst>
          <pc:docMk/>
          <pc:sldMk cId="0" sldId="256"/>
        </pc:sldMkLst>
      </pc:sldChg>
      <pc:sldChg chg="del">
        <pc:chgData name="College View church of Christ" userId="66daf72c15de8306" providerId="LiveId" clId="{CF094B19-881B-4A7B-A3C0-4477A0CC3816}" dt="2021-12-05T16:36:39.770" v="0" actId="47"/>
        <pc:sldMkLst>
          <pc:docMk/>
          <pc:sldMk cId="0" sldId="268"/>
        </pc:sldMkLst>
      </pc:sldChg>
      <pc:sldChg chg="del">
        <pc:chgData name="College View church of Christ" userId="66daf72c15de8306" providerId="LiveId" clId="{CF094B19-881B-4A7B-A3C0-4477A0CC3816}" dt="2021-12-05T16:36:39.770" v="0" actId="47"/>
        <pc:sldMkLst>
          <pc:docMk/>
          <pc:sldMk cId="0" sldId="272"/>
        </pc:sldMkLst>
      </pc:sldChg>
      <pc:sldChg chg="del">
        <pc:chgData name="College View church of Christ" userId="66daf72c15de8306" providerId="LiveId" clId="{CF094B19-881B-4A7B-A3C0-4477A0CC3816}" dt="2021-12-05T16:36:39.770" v="0" actId="47"/>
        <pc:sldMkLst>
          <pc:docMk/>
          <pc:sldMk cId="0" sldId="273"/>
        </pc:sldMkLst>
      </pc:sldChg>
      <pc:sldChg chg="del">
        <pc:chgData name="College View church of Christ" userId="66daf72c15de8306" providerId="LiveId" clId="{CF094B19-881B-4A7B-A3C0-4477A0CC3816}" dt="2021-12-05T16:36:39.770" v="0" actId="47"/>
        <pc:sldMkLst>
          <pc:docMk/>
          <pc:sldMk cId="0" sldId="282"/>
        </pc:sldMkLst>
      </pc:sldChg>
      <pc:sldChg chg="del">
        <pc:chgData name="College View church of Christ" userId="66daf72c15de8306" providerId="LiveId" clId="{CF094B19-881B-4A7B-A3C0-4477A0CC3816}" dt="2021-12-05T16:36:39.770" v="0" actId="47"/>
        <pc:sldMkLst>
          <pc:docMk/>
          <pc:sldMk cId="0" sldId="283"/>
        </pc:sldMkLst>
      </pc:sldChg>
      <pc:sldChg chg="del">
        <pc:chgData name="College View church of Christ" userId="66daf72c15de8306" providerId="LiveId" clId="{CF094B19-881B-4A7B-A3C0-4477A0CC3816}" dt="2021-12-05T16:36:39.770" v="0" actId="47"/>
        <pc:sldMkLst>
          <pc:docMk/>
          <pc:sldMk cId="0" sldId="284"/>
        </pc:sldMkLst>
      </pc:sldChg>
      <pc:sldChg chg="del">
        <pc:chgData name="College View church of Christ" userId="66daf72c15de8306" providerId="LiveId" clId="{CF094B19-881B-4A7B-A3C0-4477A0CC3816}" dt="2021-12-05T16:36:39.770" v="0" actId="47"/>
        <pc:sldMkLst>
          <pc:docMk/>
          <pc:sldMk cId="0" sldId="288"/>
        </pc:sldMkLst>
      </pc:sldChg>
      <pc:sldChg chg="del">
        <pc:chgData name="College View church of Christ" userId="66daf72c15de8306" providerId="LiveId" clId="{CF094B19-881B-4A7B-A3C0-4477A0CC3816}" dt="2021-12-05T16:36:39.770" v="0" actId="47"/>
        <pc:sldMkLst>
          <pc:docMk/>
          <pc:sldMk cId="391512385" sldId="290"/>
        </pc:sldMkLst>
      </pc:sldChg>
      <pc:sldChg chg="del">
        <pc:chgData name="College View church of Christ" userId="66daf72c15de8306" providerId="LiveId" clId="{CF094B19-881B-4A7B-A3C0-4477A0CC3816}" dt="2021-12-05T16:36:39.770" v="0" actId="47"/>
        <pc:sldMkLst>
          <pc:docMk/>
          <pc:sldMk cId="3935786814" sldId="291"/>
        </pc:sldMkLst>
      </pc:sldChg>
      <pc:sldChg chg="del">
        <pc:chgData name="College View church of Christ" userId="66daf72c15de8306" providerId="LiveId" clId="{CF094B19-881B-4A7B-A3C0-4477A0CC3816}" dt="2021-12-05T16:36:39.770" v="0" actId="47"/>
        <pc:sldMkLst>
          <pc:docMk/>
          <pc:sldMk cId="533946948" sldId="292"/>
        </pc:sldMkLst>
      </pc:sldChg>
      <pc:sldChg chg="del">
        <pc:chgData name="College View church of Christ" userId="66daf72c15de8306" providerId="LiveId" clId="{CF094B19-881B-4A7B-A3C0-4477A0CC3816}" dt="2021-12-05T16:36:39.770" v="0" actId="47"/>
        <pc:sldMkLst>
          <pc:docMk/>
          <pc:sldMk cId="819863994" sldId="293"/>
        </pc:sldMkLst>
      </pc:sldChg>
      <pc:sldChg chg="del">
        <pc:chgData name="College View church of Christ" userId="66daf72c15de8306" providerId="LiveId" clId="{CF094B19-881B-4A7B-A3C0-4477A0CC3816}" dt="2021-12-05T16:36:39.770" v="0" actId="47"/>
        <pc:sldMkLst>
          <pc:docMk/>
          <pc:sldMk cId="3118605339" sldId="294"/>
        </pc:sldMkLst>
      </pc:sldChg>
      <pc:sldChg chg="del">
        <pc:chgData name="College View church of Christ" userId="66daf72c15de8306" providerId="LiveId" clId="{CF094B19-881B-4A7B-A3C0-4477A0CC3816}" dt="2021-12-05T16:36:39.770" v="0" actId="47"/>
        <pc:sldMkLst>
          <pc:docMk/>
          <pc:sldMk cId="3004277484" sldId="295"/>
        </pc:sldMkLst>
      </pc:sldChg>
      <pc:sldChg chg="del">
        <pc:chgData name="College View church of Christ" userId="66daf72c15de8306" providerId="LiveId" clId="{CF094B19-881B-4A7B-A3C0-4477A0CC3816}" dt="2021-12-05T16:36:39.770" v="0" actId="47"/>
        <pc:sldMkLst>
          <pc:docMk/>
          <pc:sldMk cId="2433041007" sldId="296"/>
        </pc:sldMkLst>
      </pc:sldChg>
      <pc:sldChg chg="del">
        <pc:chgData name="College View church of Christ" userId="66daf72c15de8306" providerId="LiveId" clId="{CF094B19-881B-4A7B-A3C0-4477A0CC3816}" dt="2021-12-05T16:36:39.770" v="0" actId="47"/>
        <pc:sldMkLst>
          <pc:docMk/>
          <pc:sldMk cId="1770307099" sldId="297"/>
        </pc:sldMkLst>
      </pc:sldChg>
      <pc:sldChg chg="del">
        <pc:chgData name="College View church of Christ" userId="66daf72c15de8306" providerId="LiveId" clId="{CF094B19-881B-4A7B-A3C0-4477A0CC3816}" dt="2021-12-05T16:36:39.770" v="0" actId="47"/>
        <pc:sldMkLst>
          <pc:docMk/>
          <pc:sldMk cId="3816820332" sldId="298"/>
        </pc:sldMkLst>
      </pc:sldChg>
      <pc:sldChg chg="del">
        <pc:chgData name="College View church of Christ" userId="66daf72c15de8306" providerId="LiveId" clId="{CF094B19-881B-4A7B-A3C0-4477A0CC3816}" dt="2021-12-05T16:36:39.770" v="0" actId="47"/>
        <pc:sldMkLst>
          <pc:docMk/>
          <pc:sldMk cId="4089823329" sldId="301"/>
        </pc:sldMkLst>
      </pc:sldChg>
      <pc:sldChg chg="del">
        <pc:chgData name="College View church of Christ" userId="66daf72c15de8306" providerId="LiveId" clId="{CF094B19-881B-4A7B-A3C0-4477A0CC3816}" dt="2021-12-05T16:36:39.770" v="0" actId="47"/>
        <pc:sldMkLst>
          <pc:docMk/>
          <pc:sldMk cId="377065481" sldId="302"/>
        </pc:sldMkLst>
      </pc:sldChg>
      <pc:sldChg chg="del">
        <pc:chgData name="College View church of Christ" userId="66daf72c15de8306" providerId="LiveId" clId="{CF094B19-881B-4A7B-A3C0-4477A0CC3816}" dt="2021-12-05T16:36:39.770" v="0" actId="47"/>
        <pc:sldMkLst>
          <pc:docMk/>
          <pc:sldMk cId="3498005446" sldId="303"/>
        </pc:sldMkLst>
      </pc:sldChg>
      <pc:sldChg chg="del">
        <pc:chgData name="College View church of Christ" userId="66daf72c15de8306" providerId="LiveId" clId="{CF094B19-881B-4A7B-A3C0-4477A0CC3816}" dt="2021-12-05T16:36:39.770" v="0" actId="47"/>
        <pc:sldMkLst>
          <pc:docMk/>
          <pc:sldMk cId="2544879116" sldId="304"/>
        </pc:sldMkLst>
      </pc:sldChg>
      <pc:sldChg chg="del">
        <pc:chgData name="College View church of Christ" userId="66daf72c15de8306" providerId="LiveId" clId="{CF094B19-881B-4A7B-A3C0-4477A0CC3816}" dt="2021-12-05T16:36:39.770" v="0" actId="47"/>
        <pc:sldMkLst>
          <pc:docMk/>
          <pc:sldMk cId="519512729" sldId="305"/>
        </pc:sldMkLst>
      </pc:sldChg>
      <pc:sldChg chg="del">
        <pc:chgData name="College View church of Christ" userId="66daf72c15de8306" providerId="LiveId" clId="{CF094B19-881B-4A7B-A3C0-4477A0CC3816}" dt="2021-12-05T16:36:39.770" v="0" actId="47"/>
        <pc:sldMkLst>
          <pc:docMk/>
          <pc:sldMk cId="3021684299" sldId="306"/>
        </pc:sldMkLst>
      </pc:sldChg>
      <pc:sldChg chg="del">
        <pc:chgData name="College View church of Christ" userId="66daf72c15de8306" providerId="LiveId" clId="{CF094B19-881B-4A7B-A3C0-4477A0CC3816}" dt="2021-12-05T16:36:39.770" v="0" actId="47"/>
        <pc:sldMkLst>
          <pc:docMk/>
          <pc:sldMk cId="3780477990" sldId="307"/>
        </pc:sldMkLst>
      </pc:sldChg>
      <pc:sldChg chg="del">
        <pc:chgData name="College View church of Christ" userId="66daf72c15de8306" providerId="LiveId" clId="{CF094B19-881B-4A7B-A3C0-4477A0CC3816}" dt="2021-12-05T16:36:39.770" v="0" actId="47"/>
        <pc:sldMkLst>
          <pc:docMk/>
          <pc:sldMk cId="753384465" sldId="308"/>
        </pc:sldMkLst>
      </pc:sldChg>
      <pc:sldChg chg="del">
        <pc:chgData name="College View church of Christ" userId="66daf72c15de8306" providerId="LiveId" clId="{CF094B19-881B-4A7B-A3C0-4477A0CC3816}" dt="2021-12-05T16:36:39.770" v="0" actId="47"/>
        <pc:sldMkLst>
          <pc:docMk/>
          <pc:sldMk cId="3204116020" sldId="309"/>
        </pc:sldMkLst>
      </pc:sldChg>
      <pc:sldChg chg="del">
        <pc:chgData name="College View church of Christ" userId="66daf72c15de8306" providerId="LiveId" clId="{CF094B19-881B-4A7B-A3C0-4477A0CC3816}" dt="2021-12-05T16:36:39.770" v="0" actId="47"/>
        <pc:sldMkLst>
          <pc:docMk/>
          <pc:sldMk cId="4234786366" sldId="311"/>
        </pc:sldMkLst>
      </pc:sldChg>
      <pc:sldChg chg="del">
        <pc:chgData name="College View church of Christ" userId="66daf72c15de8306" providerId="LiveId" clId="{CF094B19-881B-4A7B-A3C0-4477A0CC3816}" dt="2021-12-05T16:37:26.755" v="2" actId="47"/>
        <pc:sldMkLst>
          <pc:docMk/>
          <pc:sldMk cId="690755900" sldId="323"/>
        </pc:sldMkLst>
      </pc:sldChg>
      <pc:sldChg chg="del">
        <pc:chgData name="College View church of Christ" userId="66daf72c15de8306" providerId="LiveId" clId="{CF094B19-881B-4A7B-A3C0-4477A0CC3816}" dt="2021-12-05T16:37:26.755" v="2" actId="47"/>
        <pc:sldMkLst>
          <pc:docMk/>
          <pc:sldMk cId="1364943066" sldId="324"/>
        </pc:sldMkLst>
      </pc:sldChg>
      <pc:sldChg chg="del">
        <pc:chgData name="College View church of Christ" userId="66daf72c15de8306" providerId="LiveId" clId="{CF094B19-881B-4A7B-A3C0-4477A0CC3816}" dt="2021-12-05T16:37:26.755" v="2" actId="47"/>
        <pc:sldMkLst>
          <pc:docMk/>
          <pc:sldMk cId="2395224126" sldId="325"/>
        </pc:sldMkLst>
      </pc:sldChg>
      <pc:sldChg chg="del">
        <pc:chgData name="College View church of Christ" userId="66daf72c15de8306" providerId="LiveId" clId="{CF094B19-881B-4A7B-A3C0-4477A0CC3816}" dt="2021-12-05T16:37:26.755" v="2" actId="47"/>
        <pc:sldMkLst>
          <pc:docMk/>
          <pc:sldMk cId="4150830614" sldId="326"/>
        </pc:sldMkLst>
      </pc:sldChg>
      <pc:sldChg chg="del">
        <pc:chgData name="College View church of Christ" userId="66daf72c15de8306" providerId="LiveId" clId="{CF094B19-881B-4A7B-A3C0-4477A0CC3816}" dt="2021-12-05T16:37:26.755" v="2" actId="47"/>
        <pc:sldMkLst>
          <pc:docMk/>
          <pc:sldMk cId="2399361823" sldId="327"/>
        </pc:sldMkLst>
      </pc:sldChg>
      <pc:sldChg chg="del">
        <pc:chgData name="College View church of Christ" userId="66daf72c15de8306" providerId="LiveId" clId="{CF094B19-881B-4A7B-A3C0-4477A0CC3816}" dt="2021-12-05T16:37:26.755" v="2" actId="47"/>
        <pc:sldMkLst>
          <pc:docMk/>
          <pc:sldMk cId="2135801056" sldId="329"/>
        </pc:sldMkLst>
      </pc:sldChg>
      <pc:sldChg chg="del">
        <pc:chgData name="College View church of Christ" userId="66daf72c15de8306" providerId="LiveId" clId="{CF094B19-881B-4A7B-A3C0-4477A0CC3816}" dt="2021-12-05T16:37:26.755" v="2" actId="47"/>
        <pc:sldMkLst>
          <pc:docMk/>
          <pc:sldMk cId="1964034018" sldId="330"/>
        </pc:sldMkLst>
      </pc:sldChg>
      <pc:sldChg chg="del">
        <pc:chgData name="College View church of Christ" userId="66daf72c15de8306" providerId="LiveId" clId="{CF094B19-881B-4A7B-A3C0-4477A0CC3816}" dt="2021-12-05T16:37:26.755" v="2" actId="47"/>
        <pc:sldMkLst>
          <pc:docMk/>
          <pc:sldMk cId="1230881178" sldId="333"/>
        </pc:sldMkLst>
      </pc:sldChg>
      <pc:sldChg chg="del">
        <pc:chgData name="College View church of Christ" userId="66daf72c15de8306" providerId="LiveId" clId="{CF094B19-881B-4A7B-A3C0-4477A0CC3816}" dt="2021-12-05T16:37:26.755" v="2" actId="47"/>
        <pc:sldMkLst>
          <pc:docMk/>
          <pc:sldMk cId="3114804931" sldId="334"/>
        </pc:sldMkLst>
      </pc:sldChg>
      <pc:sldChg chg="del">
        <pc:chgData name="College View church of Christ" userId="66daf72c15de8306" providerId="LiveId" clId="{CF094B19-881B-4A7B-A3C0-4477A0CC3816}" dt="2021-12-05T16:37:26.755" v="2" actId="47"/>
        <pc:sldMkLst>
          <pc:docMk/>
          <pc:sldMk cId="121373605" sldId="335"/>
        </pc:sldMkLst>
      </pc:sldChg>
      <pc:sldChg chg="del">
        <pc:chgData name="College View church of Christ" userId="66daf72c15de8306" providerId="LiveId" clId="{CF094B19-881B-4A7B-A3C0-4477A0CC3816}" dt="2021-12-05T16:37:26.755" v="2" actId="47"/>
        <pc:sldMkLst>
          <pc:docMk/>
          <pc:sldMk cId="352335172" sldId="336"/>
        </pc:sldMkLst>
      </pc:sldChg>
      <pc:sldChg chg="del">
        <pc:chgData name="College View church of Christ" userId="66daf72c15de8306" providerId="LiveId" clId="{CF094B19-881B-4A7B-A3C0-4477A0CC3816}" dt="2021-12-05T16:37:26.755" v="2" actId="47"/>
        <pc:sldMkLst>
          <pc:docMk/>
          <pc:sldMk cId="3256567811" sldId="337"/>
        </pc:sldMkLst>
      </pc:sldChg>
      <pc:sldChg chg="del">
        <pc:chgData name="College View church of Christ" userId="66daf72c15de8306" providerId="LiveId" clId="{CF094B19-881B-4A7B-A3C0-4477A0CC3816}" dt="2021-12-05T16:37:26.755" v="2" actId="47"/>
        <pc:sldMkLst>
          <pc:docMk/>
          <pc:sldMk cId="1949225403" sldId="338"/>
        </pc:sldMkLst>
      </pc:sldChg>
      <pc:sldChg chg="del">
        <pc:chgData name="College View church of Christ" userId="66daf72c15de8306" providerId="LiveId" clId="{CF094B19-881B-4A7B-A3C0-4477A0CC3816}" dt="2021-12-05T16:37:26.755" v="2" actId="47"/>
        <pc:sldMkLst>
          <pc:docMk/>
          <pc:sldMk cId="2748322476" sldId="339"/>
        </pc:sldMkLst>
      </pc:sldChg>
      <pc:sldChg chg="del">
        <pc:chgData name="College View church of Christ" userId="66daf72c15de8306" providerId="LiveId" clId="{CF094B19-881B-4A7B-A3C0-4477A0CC3816}" dt="2021-12-05T16:37:26.755" v="2" actId="47"/>
        <pc:sldMkLst>
          <pc:docMk/>
          <pc:sldMk cId="3812761757" sldId="340"/>
        </pc:sldMkLst>
      </pc:sldChg>
      <pc:sldChg chg="del">
        <pc:chgData name="College View church of Christ" userId="66daf72c15de8306" providerId="LiveId" clId="{CF094B19-881B-4A7B-A3C0-4477A0CC3816}" dt="2021-12-05T16:37:26.755" v="2" actId="47"/>
        <pc:sldMkLst>
          <pc:docMk/>
          <pc:sldMk cId="1073134859" sldId="342"/>
        </pc:sldMkLst>
      </pc:sldChg>
      <pc:sldChg chg="del">
        <pc:chgData name="College View church of Christ" userId="66daf72c15de8306" providerId="LiveId" clId="{CF094B19-881B-4A7B-A3C0-4477A0CC3816}" dt="2021-12-05T16:37:26.755" v="2" actId="47"/>
        <pc:sldMkLst>
          <pc:docMk/>
          <pc:sldMk cId="3806005357" sldId="343"/>
        </pc:sldMkLst>
      </pc:sldChg>
      <pc:sldChg chg="del">
        <pc:chgData name="College View church of Christ" userId="66daf72c15de8306" providerId="LiveId" clId="{CF094B19-881B-4A7B-A3C0-4477A0CC3816}" dt="2021-12-05T16:37:26.755" v="2" actId="47"/>
        <pc:sldMkLst>
          <pc:docMk/>
          <pc:sldMk cId="4030732981" sldId="345"/>
        </pc:sldMkLst>
      </pc:sldChg>
      <pc:sldChg chg="del">
        <pc:chgData name="College View church of Christ" userId="66daf72c15de8306" providerId="LiveId" clId="{CF094B19-881B-4A7B-A3C0-4477A0CC3816}" dt="2021-12-05T16:37:26.755" v="2" actId="47"/>
        <pc:sldMkLst>
          <pc:docMk/>
          <pc:sldMk cId="1792549236" sldId="346"/>
        </pc:sldMkLst>
      </pc:sldChg>
      <pc:sldChg chg="del">
        <pc:chgData name="College View church of Christ" userId="66daf72c15de8306" providerId="LiveId" clId="{CF094B19-881B-4A7B-A3C0-4477A0CC3816}" dt="2021-12-05T16:37:26.755" v="2" actId="47"/>
        <pc:sldMkLst>
          <pc:docMk/>
          <pc:sldMk cId="4260102221" sldId="347"/>
        </pc:sldMkLst>
      </pc:sldChg>
      <pc:sldChg chg="del">
        <pc:chgData name="College View church of Christ" userId="66daf72c15de8306" providerId="LiveId" clId="{CF094B19-881B-4A7B-A3C0-4477A0CC3816}" dt="2021-12-05T16:37:26.755" v="2" actId="47"/>
        <pc:sldMkLst>
          <pc:docMk/>
          <pc:sldMk cId="3986779081" sldId="348"/>
        </pc:sldMkLst>
      </pc:sldChg>
      <pc:sldChg chg="del">
        <pc:chgData name="College View church of Christ" userId="66daf72c15de8306" providerId="LiveId" clId="{CF094B19-881B-4A7B-A3C0-4477A0CC3816}" dt="2021-12-05T16:37:26.755" v="2" actId="47"/>
        <pc:sldMkLst>
          <pc:docMk/>
          <pc:sldMk cId="1337037940" sldId="349"/>
        </pc:sldMkLst>
      </pc:sldChg>
      <pc:sldChg chg="del">
        <pc:chgData name="College View church of Christ" userId="66daf72c15de8306" providerId="LiveId" clId="{CF094B19-881B-4A7B-A3C0-4477A0CC3816}" dt="2021-12-05T16:37:26.755" v="2" actId="47"/>
        <pc:sldMkLst>
          <pc:docMk/>
          <pc:sldMk cId="329859510" sldId="350"/>
        </pc:sldMkLst>
      </pc:sldChg>
      <pc:sldChg chg="del">
        <pc:chgData name="College View church of Christ" userId="66daf72c15de8306" providerId="LiveId" clId="{CF094B19-881B-4A7B-A3C0-4477A0CC3816}" dt="2021-12-05T16:37:26.755" v="2" actId="47"/>
        <pc:sldMkLst>
          <pc:docMk/>
          <pc:sldMk cId="760402484" sldId="351"/>
        </pc:sldMkLst>
      </pc:sldChg>
      <pc:sldChg chg="del">
        <pc:chgData name="College View church of Christ" userId="66daf72c15de8306" providerId="LiveId" clId="{CF094B19-881B-4A7B-A3C0-4477A0CC3816}" dt="2021-12-05T16:37:26.755" v="2" actId="47"/>
        <pc:sldMkLst>
          <pc:docMk/>
          <pc:sldMk cId="681634694" sldId="353"/>
        </pc:sldMkLst>
      </pc:sldChg>
      <pc:sldChg chg="del">
        <pc:chgData name="College View church of Christ" userId="66daf72c15de8306" providerId="LiveId" clId="{CF094B19-881B-4A7B-A3C0-4477A0CC3816}" dt="2021-12-05T16:37:26.755" v="2" actId="47"/>
        <pc:sldMkLst>
          <pc:docMk/>
          <pc:sldMk cId="189243806" sldId="356"/>
        </pc:sldMkLst>
      </pc:sldChg>
      <pc:sldChg chg="del">
        <pc:chgData name="College View church of Christ" userId="66daf72c15de8306" providerId="LiveId" clId="{CF094B19-881B-4A7B-A3C0-4477A0CC3816}" dt="2021-12-05T16:37:26.755" v="2" actId="47"/>
        <pc:sldMkLst>
          <pc:docMk/>
          <pc:sldMk cId="114884906" sldId="357"/>
        </pc:sldMkLst>
      </pc:sldChg>
      <pc:sldChg chg="del">
        <pc:chgData name="College View church of Christ" userId="66daf72c15de8306" providerId="LiveId" clId="{CF094B19-881B-4A7B-A3C0-4477A0CC3816}" dt="2021-12-05T16:37:26.755" v="2" actId="47"/>
        <pc:sldMkLst>
          <pc:docMk/>
          <pc:sldMk cId="168041229" sldId="358"/>
        </pc:sldMkLst>
      </pc:sldChg>
      <pc:sldChg chg="del">
        <pc:chgData name="College View church of Christ" userId="66daf72c15de8306" providerId="LiveId" clId="{CF094B19-881B-4A7B-A3C0-4477A0CC3816}" dt="2021-12-05T16:37:26.755" v="2" actId="47"/>
        <pc:sldMkLst>
          <pc:docMk/>
          <pc:sldMk cId="3118355077" sldId="359"/>
        </pc:sldMkLst>
      </pc:sldChg>
      <pc:sldChg chg="del">
        <pc:chgData name="College View church of Christ" userId="66daf72c15de8306" providerId="LiveId" clId="{CF094B19-881B-4A7B-A3C0-4477A0CC3816}" dt="2021-12-05T16:37:26.755" v="2" actId="47"/>
        <pc:sldMkLst>
          <pc:docMk/>
          <pc:sldMk cId="3522666082" sldId="361"/>
        </pc:sldMkLst>
      </pc:sldChg>
      <pc:sldChg chg="del">
        <pc:chgData name="College View church of Christ" userId="66daf72c15de8306" providerId="LiveId" clId="{CF094B19-881B-4A7B-A3C0-4477A0CC3816}" dt="2021-12-05T16:37:26.755" v="2" actId="47"/>
        <pc:sldMkLst>
          <pc:docMk/>
          <pc:sldMk cId="860541799" sldId="362"/>
        </pc:sldMkLst>
      </pc:sldChg>
      <pc:sldChg chg="del">
        <pc:chgData name="College View church of Christ" userId="66daf72c15de8306" providerId="LiveId" clId="{CF094B19-881B-4A7B-A3C0-4477A0CC3816}" dt="2021-12-05T16:37:26.755" v="2" actId="47"/>
        <pc:sldMkLst>
          <pc:docMk/>
          <pc:sldMk cId="2015924396" sldId="363"/>
        </pc:sldMkLst>
      </pc:sldChg>
      <pc:sldChg chg="del">
        <pc:chgData name="College View church of Christ" userId="66daf72c15de8306" providerId="LiveId" clId="{CF094B19-881B-4A7B-A3C0-4477A0CC3816}" dt="2021-12-05T16:37:26.755" v="2" actId="47"/>
        <pc:sldMkLst>
          <pc:docMk/>
          <pc:sldMk cId="1473582113" sldId="364"/>
        </pc:sldMkLst>
      </pc:sldChg>
      <pc:sldChg chg="del">
        <pc:chgData name="College View church of Christ" userId="66daf72c15de8306" providerId="LiveId" clId="{CF094B19-881B-4A7B-A3C0-4477A0CC3816}" dt="2021-12-05T16:37:26.755" v="2" actId="47"/>
        <pc:sldMkLst>
          <pc:docMk/>
          <pc:sldMk cId="686035881" sldId="365"/>
        </pc:sldMkLst>
      </pc:sldChg>
      <pc:sldChg chg="del">
        <pc:chgData name="College View church of Christ" userId="66daf72c15de8306" providerId="LiveId" clId="{CF094B19-881B-4A7B-A3C0-4477A0CC3816}" dt="2021-12-05T16:37:26.755" v="2" actId="47"/>
        <pc:sldMkLst>
          <pc:docMk/>
          <pc:sldMk cId="3630825580" sldId="367"/>
        </pc:sldMkLst>
      </pc:sldChg>
      <pc:sldChg chg="del">
        <pc:chgData name="College View church of Christ" userId="66daf72c15de8306" providerId="LiveId" clId="{CF094B19-881B-4A7B-A3C0-4477A0CC3816}" dt="2021-12-05T16:37:26.755" v="2" actId="47"/>
        <pc:sldMkLst>
          <pc:docMk/>
          <pc:sldMk cId="1106017962" sldId="368"/>
        </pc:sldMkLst>
      </pc:sldChg>
      <pc:sldChg chg="del">
        <pc:chgData name="College View church of Christ" userId="66daf72c15de8306" providerId="LiveId" clId="{CF094B19-881B-4A7B-A3C0-4477A0CC3816}" dt="2021-12-05T16:37:26.755" v="2" actId="47"/>
        <pc:sldMkLst>
          <pc:docMk/>
          <pc:sldMk cId="505604901" sldId="369"/>
        </pc:sldMkLst>
      </pc:sldChg>
      <pc:sldChg chg="del">
        <pc:chgData name="College View church of Christ" userId="66daf72c15de8306" providerId="LiveId" clId="{CF094B19-881B-4A7B-A3C0-4477A0CC3816}" dt="2021-12-05T16:37:26.755" v="2" actId="47"/>
        <pc:sldMkLst>
          <pc:docMk/>
          <pc:sldMk cId="269216536" sldId="371"/>
        </pc:sldMkLst>
      </pc:sldChg>
      <pc:sldChg chg="del">
        <pc:chgData name="College View church of Christ" userId="66daf72c15de8306" providerId="LiveId" clId="{CF094B19-881B-4A7B-A3C0-4477A0CC3816}" dt="2021-12-05T16:37:26.755" v="2" actId="47"/>
        <pc:sldMkLst>
          <pc:docMk/>
          <pc:sldMk cId="727702868" sldId="372"/>
        </pc:sldMkLst>
      </pc:sldChg>
      <pc:sldChg chg="del">
        <pc:chgData name="College View church of Christ" userId="66daf72c15de8306" providerId="LiveId" clId="{CF094B19-881B-4A7B-A3C0-4477A0CC3816}" dt="2021-12-05T16:37:26.755" v="2" actId="47"/>
        <pc:sldMkLst>
          <pc:docMk/>
          <pc:sldMk cId="4132336651" sldId="373"/>
        </pc:sldMkLst>
      </pc:sldChg>
      <pc:sldChg chg="del">
        <pc:chgData name="College View church of Christ" userId="66daf72c15de8306" providerId="LiveId" clId="{CF094B19-881B-4A7B-A3C0-4477A0CC3816}" dt="2021-12-05T16:37:26.755" v="2" actId="47"/>
        <pc:sldMkLst>
          <pc:docMk/>
          <pc:sldMk cId="1446299825" sldId="374"/>
        </pc:sldMkLst>
      </pc:sldChg>
      <pc:sldChg chg="del">
        <pc:chgData name="College View church of Christ" userId="66daf72c15de8306" providerId="LiveId" clId="{CF094B19-881B-4A7B-A3C0-4477A0CC3816}" dt="2021-12-05T16:37:26.755" v="2" actId="47"/>
        <pc:sldMkLst>
          <pc:docMk/>
          <pc:sldMk cId="1543872807" sldId="375"/>
        </pc:sldMkLst>
      </pc:sldChg>
      <pc:sldChg chg="del">
        <pc:chgData name="College View church of Christ" userId="66daf72c15de8306" providerId="LiveId" clId="{CF094B19-881B-4A7B-A3C0-4477A0CC3816}" dt="2021-12-05T16:37:26.755" v="2" actId="47"/>
        <pc:sldMkLst>
          <pc:docMk/>
          <pc:sldMk cId="1413380479" sldId="376"/>
        </pc:sldMkLst>
      </pc:sldChg>
      <pc:sldChg chg="del">
        <pc:chgData name="College View church of Christ" userId="66daf72c15de8306" providerId="LiveId" clId="{CF094B19-881B-4A7B-A3C0-4477A0CC3816}" dt="2021-12-05T16:37:26.755" v="2" actId="47"/>
        <pc:sldMkLst>
          <pc:docMk/>
          <pc:sldMk cId="2004507038" sldId="377"/>
        </pc:sldMkLst>
      </pc:sldChg>
      <pc:sldChg chg="del">
        <pc:chgData name="College View church of Christ" userId="66daf72c15de8306" providerId="LiveId" clId="{CF094B19-881B-4A7B-A3C0-4477A0CC3816}" dt="2021-12-05T16:37:26.755" v="2" actId="47"/>
        <pc:sldMkLst>
          <pc:docMk/>
          <pc:sldMk cId="2850277599" sldId="379"/>
        </pc:sldMkLst>
      </pc:sldChg>
      <pc:sldChg chg="del">
        <pc:chgData name="College View church of Christ" userId="66daf72c15de8306" providerId="LiveId" clId="{CF094B19-881B-4A7B-A3C0-4477A0CC3816}" dt="2021-12-05T16:37:26.755" v="2" actId="47"/>
        <pc:sldMkLst>
          <pc:docMk/>
          <pc:sldMk cId="1946736832" sldId="382"/>
        </pc:sldMkLst>
      </pc:sldChg>
      <pc:sldChg chg="del">
        <pc:chgData name="College View church of Christ" userId="66daf72c15de8306" providerId="LiveId" clId="{CF094B19-881B-4A7B-A3C0-4477A0CC3816}" dt="2021-12-05T16:37:26.755" v="2" actId="47"/>
        <pc:sldMkLst>
          <pc:docMk/>
          <pc:sldMk cId="3228851512" sldId="383"/>
        </pc:sldMkLst>
      </pc:sldChg>
      <pc:sldChg chg="del">
        <pc:chgData name="College View church of Christ" userId="66daf72c15de8306" providerId="LiveId" clId="{CF094B19-881B-4A7B-A3C0-4477A0CC3816}" dt="2021-12-05T16:37:26.755" v="2" actId="47"/>
        <pc:sldMkLst>
          <pc:docMk/>
          <pc:sldMk cId="1258159469" sldId="384"/>
        </pc:sldMkLst>
      </pc:sldChg>
      <pc:sldChg chg="del">
        <pc:chgData name="College View church of Christ" userId="66daf72c15de8306" providerId="LiveId" clId="{CF094B19-881B-4A7B-A3C0-4477A0CC3816}" dt="2021-12-05T16:37:26.755" v="2" actId="47"/>
        <pc:sldMkLst>
          <pc:docMk/>
          <pc:sldMk cId="3803244052" sldId="385"/>
        </pc:sldMkLst>
      </pc:sldChg>
      <pc:sldChg chg="del">
        <pc:chgData name="College View church of Christ" userId="66daf72c15de8306" providerId="LiveId" clId="{CF094B19-881B-4A7B-A3C0-4477A0CC3816}" dt="2021-12-05T16:37:26.755" v="2" actId="47"/>
        <pc:sldMkLst>
          <pc:docMk/>
          <pc:sldMk cId="2924641325" sldId="386"/>
        </pc:sldMkLst>
      </pc:sldChg>
      <pc:sldChg chg="del">
        <pc:chgData name="College View church of Christ" userId="66daf72c15de8306" providerId="LiveId" clId="{CF094B19-881B-4A7B-A3C0-4477A0CC3816}" dt="2021-12-05T16:37:26.755" v="2" actId="47"/>
        <pc:sldMkLst>
          <pc:docMk/>
          <pc:sldMk cId="2791710534" sldId="387"/>
        </pc:sldMkLst>
      </pc:sldChg>
      <pc:sldChg chg="del">
        <pc:chgData name="College View church of Christ" userId="66daf72c15de8306" providerId="LiveId" clId="{CF094B19-881B-4A7B-A3C0-4477A0CC3816}" dt="2021-12-05T16:37:26.755" v="2" actId="47"/>
        <pc:sldMkLst>
          <pc:docMk/>
          <pc:sldMk cId="727138011" sldId="388"/>
        </pc:sldMkLst>
      </pc:sldChg>
      <pc:sldChg chg="del">
        <pc:chgData name="College View church of Christ" userId="66daf72c15de8306" providerId="LiveId" clId="{CF094B19-881B-4A7B-A3C0-4477A0CC3816}" dt="2021-12-05T16:37:26.755" v="2" actId="47"/>
        <pc:sldMkLst>
          <pc:docMk/>
          <pc:sldMk cId="561288552" sldId="389"/>
        </pc:sldMkLst>
      </pc:sldChg>
      <pc:sldChg chg="del">
        <pc:chgData name="College View church of Christ" userId="66daf72c15de8306" providerId="LiveId" clId="{CF094B19-881B-4A7B-A3C0-4477A0CC3816}" dt="2021-12-05T16:37:26.755" v="2" actId="47"/>
        <pc:sldMkLst>
          <pc:docMk/>
          <pc:sldMk cId="669649516" sldId="390"/>
        </pc:sldMkLst>
      </pc:sldChg>
      <pc:sldChg chg="del">
        <pc:chgData name="College View church of Christ" userId="66daf72c15de8306" providerId="LiveId" clId="{CF094B19-881B-4A7B-A3C0-4477A0CC3816}" dt="2021-12-05T16:37:26.755" v="2" actId="47"/>
        <pc:sldMkLst>
          <pc:docMk/>
          <pc:sldMk cId="789304525" sldId="391"/>
        </pc:sldMkLst>
      </pc:sldChg>
      <pc:sldChg chg="del">
        <pc:chgData name="College View church of Christ" userId="66daf72c15de8306" providerId="LiveId" clId="{CF094B19-881B-4A7B-A3C0-4477A0CC3816}" dt="2021-12-05T16:37:26.755" v="2" actId="47"/>
        <pc:sldMkLst>
          <pc:docMk/>
          <pc:sldMk cId="3980262131" sldId="392"/>
        </pc:sldMkLst>
      </pc:sldChg>
      <pc:sldChg chg="del">
        <pc:chgData name="College View church of Christ" userId="66daf72c15de8306" providerId="LiveId" clId="{CF094B19-881B-4A7B-A3C0-4477A0CC3816}" dt="2021-12-05T16:37:26.755" v="2" actId="47"/>
        <pc:sldMkLst>
          <pc:docMk/>
          <pc:sldMk cId="2843176048" sldId="393"/>
        </pc:sldMkLst>
      </pc:sldChg>
      <pc:sldChg chg="del">
        <pc:chgData name="College View church of Christ" userId="66daf72c15de8306" providerId="LiveId" clId="{CF094B19-881B-4A7B-A3C0-4477A0CC3816}" dt="2021-12-05T16:37:26.755" v="2" actId="47"/>
        <pc:sldMkLst>
          <pc:docMk/>
          <pc:sldMk cId="2135208915" sldId="394"/>
        </pc:sldMkLst>
      </pc:sldChg>
      <pc:sldChg chg="del">
        <pc:chgData name="College View church of Christ" userId="66daf72c15de8306" providerId="LiveId" clId="{CF094B19-881B-4A7B-A3C0-4477A0CC3816}" dt="2021-12-05T16:37:26.755" v="2" actId="47"/>
        <pc:sldMkLst>
          <pc:docMk/>
          <pc:sldMk cId="662609940" sldId="396"/>
        </pc:sldMkLst>
      </pc:sldChg>
      <pc:sldChg chg="del">
        <pc:chgData name="College View church of Christ" userId="66daf72c15de8306" providerId="LiveId" clId="{CF094B19-881B-4A7B-A3C0-4477A0CC3816}" dt="2021-12-05T16:37:26.755" v="2" actId="47"/>
        <pc:sldMkLst>
          <pc:docMk/>
          <pc:sldMk cId="988431286" sldId="397"/>
        </pc:sldMkLst>
      </pc:sldChg>
      <pc:sldChg chg="del">
        <pc:chgData name="College View church of Christ" userId="66daf72c15de8306" providerId="LiveId" clId="{CF094B19-881B-4A7B-A3C0-4477A0CC3816}" dt="2021-12-05T16:37:26.755" v="2" actId="47"/>
        <pc:sldMkLst>
          <pc:docMk/>
          <pc:sldMk cId="33740112" sldId="398"/>
        </pc:sldMkLst>
      </pc:sldChg>
      <pc:sldChg chg="del">
        <pc:chgData name="College View church of Christ" userId="66daf72c15de8306" providerId="LiveId" clId="{CF094B19-881B-4A7B-A3C0-4477A0CC3816}" dt="2021-12-05T16:37:26.755" v="2" actId="47"/>
        <pc:sldMkLst>
          <pc:docMk/>
          <pc:sldMk cId="1147863172" sldId="399"/>
        </pc:sldMkLst>
      </pc:sldChg>
      <pc:sldChg chg="del">
        <pc:chgData name="College View church of Christ" userId="66daf72c15de8306" providerId="LiveId" clId="{CF094B19-881B-4A7B-A3C0-4477A0CC3816}" dt="2021-12-05T16:37:26.755" v="2" actId="47"/>
        <pc:sldMkLst>
          <pc:docMk/>
          <pc:sldMk cId="3905180286" sldId="402"/>
        </pc:sldMkLst>
      </pc:sldChg>
      <pc:sldChg chg="del">
        <pc:chgData name="College View church of Christ" userId="66daf72c15de8306" providerId="LiveId" clId="{CF094B19-881B-4A7B-A3C0-4477A0CC3816}" dt="2021-12-05T16:37:26.755" v="2" actId="47"/>
        <pc:sldMkLst>
          <pc:docMk/>
          <pc:sldMk cId="2300008849" sldId="403"/>
        </pc:sldMkLst>
      </pc:sldChg>
      <pc:sldChg chg="del">
        <pc:chgData name="College View church of Christ" userId="66daf72c15de8306" providerId="LiveId" clId="{CF094B19-881B-4A7B-A3C0-4477A0CC3816}" dt="2021-12-05T16:37:26.755" v="2" actId="47"/>
        <pc:sldMkLst>
          <pc:docMk/>
          <pc:sldMk cId="3486772198" sldId="404"/>
        </pc:sldMkLst>
      </pc:sldChg>
      <pc:sldChg chg="del">
        <pc:chgData name="College View church of Christ" userId="66daf72c15de8306" providerId="LiveId" clId="{CF094B19-881B-4A7B-A3C0-4477A0CC3816}" dt="2021-12-05T16:37:26.755" v="2" actId="47"/>
        <pc:sldMkLst>
          <pc:docMk/>
          <pc:sldMk cId="57722351" sldId="405"/>
        </pc:sldMkLst>
      </pc:sldChg>
      <pc:sldChg chg="del">
        <pc:chgData name="College View church of Christ" userId="66daf72c15de8306" providerId="LiveId" clId="{CF094B19-881B-4A7B-A3C0-4477A0CC3816}" dt="2021-12-05T16:37:26.755" v="2" actId="47"/>
        <pc:sldMkLst>
          <pc:docMk/>
          <pc:sldMk cId="3852299952" sldId="406"/>
        </pc:sldMkLst>
      </pc:sldChg>
      <pc:sldChg chg="del">
        <pc:chgData name="College View church of Christ" userId="66daf72c15de8306" providerId="LiveId" clId="{CF094B19-881B-4A7B-A3C0-4477A0CC3816}" dt="2021-12-05T16:37:26.755" v="2" actId="47"/>
        <pc:sldMkLst>
          <pc:docMk/>
          <pc:sldMk cId="4156889001" sldId="407"/>
        </pc:sldMkLst>
      </pc:sldChg>
      <pc:sldChg chg="del">
        <pc:chgData name="College View church of Christ" userId="66daf72c15de8306" providerId="LiveId" clId="{CF094B19-881B-4A7B-A3C0-4477A0CC3816}" dt="2021-12-05T16:37:26.755" v="2" actId="47"/>
        <pc:sldMkLst>
          <pc:docMk/>
          <pc:sldMk cId="284822879" sldId="408"/>
        </pc:sldMkLst>
      </pc:sldChg>
      <pc:sldChg chg="del">
        <pc:chgData name="College View church of Christ" userId="66daf72c15de8306" providerId="LiveId" clId="{CF094B19-881B-4A7B-A3C0-4477A0CC3816}" dt="2021-12-05T16:37:26.755" v="2" actId="47"/>
        <pc:sldMkLst>
          <pc:docMk/>
          <pc:sldMk cId="3000158067" sldId="409"/>
        </pc:sldMkLst>
      </pc:sldChg>
      <pc:sldChg chg="del">
        <pc:chgData name="College View church of Christ" userId="66daf72c15de8306" providerId="LiveId" clId="{CF094B19-881B-4A7B-A3C0-4477A0CC3816}" dt="2021-12-05T16:37:26.755" v="2" actId="47"/>
        <pc:sldMkLst>
          <pc:docMk/>
          <pc:sldMk cId="4094091150" sldId="410"/>
        </pc:sldMkLst>
      </pc:sldChg>
      <pc:sldChg chg="del">
        <pc:chgData name="College View church of Christ" userId="66daf72c15de8306" providerId="LiveId" clId="{CF094B19-881B-4A7B-A3C0-4477A0CC3816}" dt="2021-12-05T16:37:26.755" v="2" actId="47"/>
        <pc:sldMkLst>
          <pc:docMk/>
          <pc:sldMk cId="1807238292" sldId="411"/>
        </pc:sldMkLst>
      </pc:sldChg>
      <pc:sldChg chg="del">
        <pc:chgData name="College View church of Christ" userId="66daf72c15de8306" providerId="LiveId" clId="{CF094B19-881B-4A7B-A3C0-4477A0CC3816}" dt="2021-12-05T16:37:26.755" v="2" actId="47"/>
        <pc:sldMkLst>
          <pc:docMk/>
          <pc:sldMk cId="3470127514" sldId="412"/>
        </pc:sldMkLst>
      </pc:sldChg>
      <pc:sldChg chg="del">
        <pc:chgData name="College View church of Christ" userId="66daf72c15de8306" providerId="LiveId" clId="{CF094B19-881B-4A7B-A3C0-4477A0CC3816}" dt="2021-12-05T16:37:26.755" v="2" actId="47"/>
        <pc:sldMkLst>
          <pc:docMk/>
          <pc:sldMk cId="613700404" sldId="413"/>
        </pc:sldMkLst>
      </pc:sldChg>
      <pc:sldChg chg="del">
        <pc:chgData name="College View church of Christ" userId="66daf72c15de8306" providerId="LiveId" clId="{CF094B19-881B-4A7B-A3C0-4477A0CC3816}" dt="2021-12-05T16:37:26.755" v="2" actId="47"/>
        <pc:sldMkLst>
          <pc:docMk/>
          <pc:sldMk cId="805530657" sldId="414"/>
        </pc:sldMkLst>
      </pc:sldChg>
      <pc:sldChg chg="del">
        <pc:chgData name="College View church of Christ" userId="66daf72c15de8306" providerId="LiveId" clId="{CF094B19-881B-4A7B-A3C0-4477A0CC3816}" dt="2021-12-05T16:36:39.770" v="0" actId="47"/>
        <pc:sldMkLst>
          <pc:docMk/>
          <pc:sldMk cId="4117721313" sldId="416"/>
        </pc:sldMkLst>
      </pc:sldChg>
      <pc:sldChg chg="del">
        <pc:chgData name="College View church of Christ" userId="66daf72c15de8306" providerId="LiveId" clId="{CF094B19-881B-4A7B-A3C0-4477A0CC3816}" dt="2021-12-05T16:36:39.770" v="0" actId="47"/>
        <pc:sldMkLst>
          <pc:docMk/>
          <pc:sldMk cId="2641130436" sldId="418"/>
        </pc:sldMkLst>
      </pc:sldChg>
      <pc:sldChg chg="del">
        <pc:chgData name="College View church of Christ" userId="66daf72c15de8306" providerId="LiveId" clId="{CF094B19-881B-4A7B-A3C0-4477A0CC3816}" dt="2021-12-05T16:36:39.770" v="0" actId="47"/>
        <pc:sldMkLst>
          <pc:docMk/>
          <pc:sldMk cId="2087849934" sldId="419"/>
        </pc:sldMkLst>
      </pc:sldChg>
      <pc:sldChg chg="del">
        <pc:chgData name="College View church of Christ" userId="66daf72c15de8306" providerId="LiveId" clId="{CF094B19-881B-4A7B-A3C0-4477A0CC3816}" dt="2021-12-05T16:36:39.770" v="0" actId="47"/>
        <pc:sldMkLst>
          <pc:docMk/>
          <pc:sldMk cId="4135005908" sldId="420"/>
        </pc:sldMkLst>
      </pc:sldChg>
      <pc:sldChg chg="del">
        <pc:chgData name="College View church of Christ" userId="66daf72c15de8306" providerId="LiveId" clId="{CF094B19-881B-4A7B-A3C0-4477A0CC3816}" dt="2021-12-05T16:36:39.770" v="0" actId="47"/>
        <pc:sldMkLst>
          <pc:docMk/>
          <pc:sldMk cId="2289345066" sldId="421"/>
        </pc:sldMkLst>
      </pc:sldChg>
      <pc:sldChg chg="del ord">
        <pc:chgData name="College View church of Christ" userId="66daf72c15de8306" providerId="LiveId" clId="{CF094B19-881B-4A7B-A3C0-4477A0CC3816}" dt="2021-12-05T16:37:26.755" v="2" actId="47"/>
        <pc:sldMkLst>
          <pc:docMk/>
          <pc:sldMk cId="3640302330" sldId="424"/>
        </pc:sldMkLst>
      </pc:sldChg>
      <pc:sldChg chg="del">
        <pc:chgData name="College View church of Christ" userId="66daf72c15de8306" providerId="LiveId" clId="{CF094B19-881B-4A7B-A3C0-4477A0CC3816}" dt="2021-12-05T16:37:26.755" v="2" actId="47"/>
        <pc:sldMkLst>
          <pc:docMk/>
          <pc:sldMk cId="3066341661" sldId="425"/>
        </pc:sldMkLst>
      </pc:sldChg>
      <pc:sldChg chg="del">
        <pc:chgData name="College View church of Christ" userId="66daf72c15de8306" providerId="LiveId" clId="{CF094B19-881B-4A7B-A3C0-4477A0CC3816}" dt="2021-12-05T16:37:26.755" v="2" actId="47"/>
        <pc:sldMkLst>
          <pc:docMk/>
          <pc:sldMk cId="1950064503" sldId="426"/>
        </pc:sldMkLst>
      </pc:sldChg>
      <pc:sldChg chg="del">
        <pc:chgData name="College View church of Christ" userId="66daf72c15de8306" providerId="LiveId" clId="{CF094B19-881B-4A7B-A3C0-4477A0CC3816}" dt="2021-12-05T16:37:26.755" v="2" actId="47"/>
        <pc:sldMkLst>
          <pc:docMk/>
          <pc:sldMk cId="459301629" sldId="427"/>
        </pc:sldMkLst>
      </pc:sldChg>
      <pc:sldChg chg="del">
        <pc:chgData name="College View church of Christ" userId="66daf72c15de8306" providerId="LiveId" clId="{CF094B19-881B-4A7B-A3C0-4477A0CC3816}" dt="2021-12-05T16:37:26.755" v="2" actId="47"/>
        <pc:sldMkLst>
          <pc:docMk/>
          <pc:sldMk cId="2645237464" sldId="428"/>
        </pc:sldMkLst>
      </pc:sldChg>
      <pc:sldChg chg="del">
        <pc:chgData name="College View church of Christ" userId="66daf72c15de8306" providerId="LiveId" clId="{CF094B19-881B-4A7B-A3C0-4477A0CC3816}" dt="2021-12-05T16:37:26.755" v="2" actId="47"/>
        <pc:sldMkLst>
          <pc:docMk/>
          <pc:sldMk cId="2275422695" sldId="429"/>
        </pc:sldMkLst>
      </pc:sldChg>
      <pc:sldChg chg="del">
        <pc:chgData name="College View church of Christ" userId="66daf72c15de8306" providerId="LiveId" clId="{CF094B19-881B-4A7B-A3C0-4477A0CC3816}" dt="2021-12-05T16:37:26.755" v="2" actId="47"/>
        <pc:sldMkLst>
          <pc:docMk/>
          <pc:sldMk cId="456470676" sldId="430"/>
        </pc:sldMkLst>
      </pc:sldChg>
      <pc:sldChg chg="del">
        <pc:chgData name="College View church of Christ" userId="66daf72c15de8306" providerId="LiveId" clId="{CF094B19-881B-4A7B-A3C0-4477A0CC3816}" dt="2021-12-05T16:37:26.755" v="2" actId="47"/>
        <pc:sldMkLst>
          <pc:docMk/>
          <pc:sldMk cId="730921376" sldId="431"/>
        </pc:sldMkLst>
      </pc:sldChg>
      <pc:sldChg chg="del">
        <pc:chgData name="College View church of Christ" userId="66daf72c15de8306" providerId="LiveId" clId="{CF094B19-881B-4A7B-A3C0-4477A0CC3816}" dt="2021-12-05T16:37:26.755" v="2" actId="47"/>
        <pc:sldMkLst>
          <pc:docMk/>
          <pc:sldMk cId="384118068" sldId="432"/>
        </pc:sldMkLst>
      </pc:sldChg>
      <pc:sldChg chg="del">
        <pc:chgData name="College View church of Christ" userId="66daf72c15de8306" providerId="LiveId" clId="{CF094B19-881B-4A7B-A3C0-4477A0CC3816}" dt="2021-12-05T16:37:26.755" v="2" actId="47"/>
        <pc:sldMkLst>
          <pc:docMk/>
          <pc:sldMk cId="2973043053" sldId="433"/>
        </pc:sldMkLst>
      </pc:sldChg>
      <pc:sldChg chg="del">
        <pc:chgData name="College View church of Christ" userId="66daf72c15de8306" providerId="LiveId" clId="{CF094B19-881B-4A7B-A3C0-4477A0CC3816}" dt="2021-12-05T16:37:26.755" v="2" actId="47"/>
        <pc:sldMkLst>
          <pc:docMk/>
          <pc:sldMk cId="1739331312" sldId="434"/>
        </pc:sldMkLst>
      </pc:sldChg>
    </pc:docChg>
  </pc:docChgLst>
  <pc:docChgLst>
    <pc:chgData name="Kevin Stilts" userId="99c6032548666723" providerId="LiveId" clId="{5AC5C349-CA74-491E-93E9-256B912EB502}"/>
    <pc:docChg chg="modSld">
      <pc:chgData name="Kevin Stilts" userId="99c6032548666723" providerId="LiveId" clId="{5AC5C349-CA74-491E-93E9-256B912EB502}" dt="2021-12-05T05:22:40.537" v="1" actId="729"/>
      <pc:docMkLst>
        <pc:docMk/>
      </pc:docMkLst>
      <pc:sldChg chg="mod modShow">
        <pc:chgData name="Kevin Stilts" userId="99c6032548666723" providerId="LiveId" clId="{5AC5C349-CA74-491E-93E9-256B912EB502}" dt="2021-12-05T05:22:05.749" v="0" actId="729"/>
        <pc:sldMkLst>
          <pc:docMk/>
          <pc:sldMk cId="391512385" sldId="290"/>
        </pc:sldMkLst>
      </pc:sldChg>
      <pc:sldChg chg="mod modShow">
        <pc:chgData name="Kevin Stilts" userId="99c6032548666723" providerId="LiveId" clId="{5AC5C349-CA74-491E-93E9-256B912EB502}" dt="2021-12-05T05:22:40.537" v="1" actId="729"/>
        <pc:sldMkLst>
          <pc:docMk/>
          <pc:sldMk cId="519512729" sldId="305"/>
        </pc:sldMkLst>
      </pc:sldChg>
      <pc:sldChg chg="mod modShow">
        <pc:chgData name="Kevin Stilts" userId="99c6032548666723" providerId="LiveId" clId="{5AC5C349-CA74-491E-93E9-256B912EB502}" dt="2021-12-05T05:22:40.537" v="1" actId="729"/>
        <pc:sldMkLst>
          <pc:docMk/>
          <pc:sldMk cId="3021684299" sldId="306"/>
        </pc:sldMkLst>
      </pc:sldChg>
      <pc:sldChg chg="mod modShow">
        <pc:chgData name="Kevin Stilts" userId="99c6032548666723" providerId="LiveId" clId="{5AC5C349-CA74-491E-93E9-256B912EB502}" dt="2021-12-05T05:22:40.537" v="1" actId="729"/>
        <pc:sldMkLst>
          <pc:docMk/>
          <pc:sldMk cId="3780477990" sldId="307"/>
        </pc:sldMkLst>
      </pc:sldChg>
      <pc:sldChg chg="mod modShow">
        <pc:chgData name="Kevin Stilts" userId="99c6032548666723" providerId="LiveId" clId="{5AC5C349-CA74-491E-93E9-256B912EB502}" dt="2021-12-05T05:22:40.537" v="1" actId="729"/>
        <pc:sldMkLst>
          <pc:docMk/>
          <pc:sldMk cId="753384465" sldId="308"/>
        </pc:sldMkLst>
      </pc:sldChg>
      <pc:sldChg chg="mod modShow">
        <pc:chgData name="Kevin Stilts" userId="99c6032548666723" providerId="LiveId" clId="{5AC5C349-CA74-491E-93E9-256B912EB502}" dt="2021-12-05T05:22:40.537" v="1" actId="729"/>
        <pc:sldMkLst>
          <pc:docMk/>
          <pc:sldMk cId="3204116020" sldId="309"/>
        </pc:sldMkLst>
      </pc:sldChg>
      <pc:sldChg chg="mod modShow">
        <pc:chgData name="Kevin Stilts" userId="99c6032548666723" providerId="LiveId" clId="{5AC5C349-CA74-491E-93E9-256B912EB502}" dt="2021-12-05T05:22:40.537" v="1" actId="729"/>
        <pc:sldMkLst>
          <pc:docMk/>
          <pc:sldMk cId="4234786366" sldId="311"/>
        </pc:sldMkLst>
      </pc:sldChg>
      <pc:sldChg chg="mod modShow">
        <pc:chgData name="Kevin Stilts" userId="99c6032548666723" providerId="LiveId" clId="{5AC5C349-CA74-491E-93E9-256B912EB502}" dt="2021-12-05T05:22:40.537" v="1" actId="729"/>
        <pc:sldMkLst>
          <pc:docMk/>
          <pc:sldMk cId="2289345066" sldId="42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F5009EB2-E73A-45A6-8F3D-67B69C2E14CE}" type="datetimeFigureOut">
              <a:rPr lang="en-US"/>
              <a:pPr>
                <a:defRPr/>
              </a:pPr>
              <a:t>12/5/2021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57F7FA65-386F-4FE9-8C19-B92ED57C16E8}" type="slidenum">
              <a:rPr lang="en-US" altLang="en-US"/>
              <a:pPr>
                <a:defRPr/>
              </a:pPr>
              <a:t>‹#›</a:t>
            </a:fld>
            <a:endParaRPr lang="en-US" altLang="en-US"/>
          </a:p>
        </p:txBody>
      </p:sp>
    </p:spTree>
    <p:extLst>
      <p:ext uri="{BB962C8B-B14F-4D97-AF65-F5344CB8AC3E}">
        <p14:creationId xmlns:p14="http://schemas.microsoft.com/office/powerpoint/2010/main" val="5979491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F0E92A-14F4-4F52-B0CD-198B37E4BD61}" type="slidenum">
              <a:rPr lang="en-US" altLang="en-US"/>
              <a:pPr>
                <a:spcBef>
                  <a:spcPct val="0"/>
                </a:spcBef>
              </a:pPr>
              <a:t>2</a:t>
            </a:fld>
            <a:endParaRPr lang="en-US" altLang="en-US"/>
          </a:p>
        </p:txBody>
      </p:sp>
    </p:spTree>
    <p:extLst>
      <p:ext uri="{BB962C8B-B14F-4D97-AF65-F5344CB8AC3E}">
        <p14:creationId xmlns:p14="http://schemas.microsoft.com/office/powerpoint/2010/main" val="3545472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0AD8852-B459-491D-B631-7D318EDBBAA9}" type="slidenum">
              <a:rPr lang="en-US" altLang="en-US" smtClean="0">
                <a:latin typeface="Calibri" panose="020F0502020204030204" pitchFamily="34" charset="0"/>
              </a:rPr>
              <a:pPr/>
              <a:t>11</a:t>
            </a:fld>
            <a:endParaRPr lang="en-US" altLang="en-US">
              <a:latin typeface="Calibri" panose="020F0502020204030204" pitchFamily="34" charset="0"/>
            </a:endParaRPr>
          </a:p>
        </p:txBody>
      </p:sp>
    </p:spTree>
    <p:extLst>
      <p:ext uri="{BB962C8B-B14F-4D97-AF65-F5344CB8AC3E}">
        <p14:creationId xmlns:p14="http://schemas.microsoft.com/office/powerpoint/2010/main" val="2239860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C672CEB-9A2F-458A-B1CB-AF7F9220F590}" type="slidenum">
              <a:rPr lang="en-US" altLang="en-US" smtClean="0">
                <a:latin typeface="Calibri" panose="020F0502020204030204" pitchFamily="34" charset="0"/>
              </a:rPr>
              <a:pPr/>
              <a:t>3</a:t>
            </a:fld>
            <a:endParaRPr lang="en-US" altLang="en-US">
              <a:latin typeface="Calibri" panose="020F0502020204030204" pitchFamily="34" charset="0"/>
            </a:endParaRPr>
          </a:p>
        </p:txBody>
      </p:sp>
    </p:spTree>
    <p:extLst>
      <p:ext uri="{BB962C8B-B14F-4D97-AF65-F5344CB8AC3E}">
        <p14:creationId xmlns:p14="http://schemas.microsoft.com/office/powerpoint/2010/main" val="313599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2BF96E1-2672-40E6-9489-01B48AE0E5CA}" type="slidenum">
              <a:rPr lang="en-US" altLang="en-US" smtClean="0">
                <a:latin typeface="Calibri" panose="020F0502020204030204" pitchFamily="34" charset="0"/>
              </a:rPr>
              <a:pPr/>
              <a:t>4</a:t>
            </a:fld>
            <a:endParaRPr lang="en-US" altLang="en-US">
              <a:latin typeface="Calibri" panose="020F0502020204030204" pitchFamily="34" charset="0"/>
            </a:endParaRPr>
          </a:p>
        </p:txBody>
      </p:sp>
    </p:spTree>
    <p:extLst>
      <p:ext uri="{BB962C8B-B14F-4D97-AF65-F5344CB8AC3E}">
        <p14:creationId xmlns:p14="http://schemas.microsoft.com/office/powerpoint/2010/main" val="1177442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6376E7-8611-4B69-8385-E41E34F0330A}"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1622272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3CC6D2E-7838-4783-86D6-43DCA06DFD41}" type="slidenum">
              <a:rPr lang="en-US" altLang="en-US" smtClean="0">
                <a:latin typeface="Calibri" panose="020F0502020204030204" pitchFamily="34" charset="0"/>
              </a:rPr>
              <a:pPr/>
              <a:t>6</a:t>
            </a:fld>
            <a:endParaRPr lang="en-US" altLang="en-US">
              <a:latin typeface="Calibri" panose="020F0502020204030204" pitchFamily="34" charset="0"/>
            </a:endParaRPr>
          </a:p>
        </p:txBody>
      </p:sp>
    </p:spTree>
    <p:extLst>
      <p:ext uri="{BB962C8B-B14F-4D97-AF65-F5344CB8AC3E}">
        <p14:creationId xmlns:p14="http://schemas.microsoft.com/office/powerpoint/2010/main" val="682066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9D0FDB4-2D44-4B88-8D32-A5F85938B1F2}" type="slidenum">
              <a:rPr lang="en-US" altLang="en-US" smtClean="0">
                <a:latin typeface="Calibri" panose="020F0502020204030204" pitchFamily="34" charset="0"/>
              </a:rPr>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2864818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AAC95E2-8CCA-402D-8F9A-6DE3C408527F}"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Tree>
    <p:extLst>
      <p:ext uri="{BB962C8B-B14F-4D97-AF65-F5344CB8AC3E}">
        <p14:creationId xmlns:p14="http://schemas.microsoft.com/office/powerpoint/2010/main" val="2294767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AAC95E2-8CCA-402D-8F9A-6DE3C408527F}" type="slidenum">
              <a:rPr lang="en-US" altLang="en-US" smtClean="0">
                <a:latin typeface="Calibri" panose="020F0502020204030204" pitchFamily="34" charset="0"/>
              </a:rPr>
              <a:pPr/>
              <a:t>9</a:t>
            </a:fld>
            <a:endParaRPr lang="en-US" altLang="en-US">
              <a:latin typeface="Calibri" panose="020F0502020204030204" pitchFamily="34" charset="0"/>
            </a:endParaRPr>
          </a:p>
        </p:txBody>
      </p:sp>
    </p:spTree>
    <p:extLst>
      <p:ext uri="{BB962C8B-B14F-4D97-AF65-F5344CB8AC3E}">
        <p14:creationId xmlns:p14="http://schemas.microsoft.com/office/powerpoint/2010/main" val="2294767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9D0FDB4-2D44-4B88-8D32-A5F85938B1F2}" type="slidenum">
              <a:rPr lang="en-US" altLang="en-US" smtClean="0">
                <a:latin typeface="Calibri" panose="020F0502020204030204" pitchFamily="34" charset="0"/>
              </a:rPr>
              <a:pPr/>
              <a:t>10</a:t>
            </a:fld>
            <a:endParaRPr lang="en-US" altLang="en-US">
              <a:latin typeface="Calibri" panose="020F0502020204030204" pitchFamily="34" charset="0"/>
            </a:endParaRPr>
          </a:p>
        </p:txBody>
      </p:sp>
    </p:spTree>
    <p:extLst>
      <p:ext uri="{BB962C8B-B14F-4D97-AF65-F5344CB8AC3E}">
        <p14:creationId xmlns:p14="http://schemas.microsoft.com/office/powerpoint/2010/main" val="1264813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1575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41575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fld id="{028E61C5-54E9-49AD-A3AC-C74EEAF2656C}" type="datetimeFigureOut">
              <a:rPr lang="en-US"/>
              <a:pPr>
                <a:defRPr/>
              </a:pPr>
              <a:t>12/5/2021</a:t>
            </a:fld>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smtClean="0"/>
            </a:lvl1pPr>
          </a:lstStyle>
          <a:p>
            <a:pPr>
              <a:defRPr/>
            </a:pPr>
            <a:fld id="{1DA8B509-C4EF-47A9-8BA9-02F11A6D456A}" type="slidenum">
              <a:rPr lang="en-US" altLang="en-US"/>
              <a:pPr>
                <a:defRPr/>
              </a:pPr>
              <a:t>‹#›</a:t>
            </a:fld>
            <a:endParaRPr lang="en-US" altLang="en-US"/>
          </a:p>
        </p:txBody>
      </p:sp>
    </p:spTree>
    <p:extLst>
      <p:ext uri="{BB962C8B-B14F-4D97-AF65-F5344CB8AC3E}">
        <p14:creationId xmlns:p14="http://schemas.microsoft.com/office/powerpoint/2010/main" val="1900352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fld id="{BF7DB950-D87F-4298-BF97-47A38D5F7941}" type="datetimeFigureOut">
              <a:rPr lang="en-US"/>
              <a:pPr>
                <a:defRPr/>
              </a:pPr>
              <a:t>12/5/2021</a:t>
            </a:fld>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1A1C6BB9-4170-48D0-9683-CEEB99269036}"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1406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fld id="{EEAFB5D1-FABE-4EDF-AAE0-3338EDD61BE7}" type="datetimeFigureOut">
              <a:rPr lang="en-US"/>
              <a:pPr>
                <a:defRPr/>
              </a:pPr>
              <a:t>12/5/2021</a:t>
            </a:fld>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2BF0D468-2424-43E4-A87A-4BB8D6241E1C}"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0702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fld id="{FC9D4217-656D-449F-B5C4-18AA3C42962B}" type="datetimeFigureOut">
              <a:rPr lang="en-US"/>
              <a:pPr>
                <a:defRPr/>
              </a:pPr>
              <a:t>12/5/2021</a:t>
            </a:fld>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338A44BA-9914-49E0-9723-867BD0E7ABC8}"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06457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fld id="{19AA4C92-A42B-4214-9349-02C7019457A0}" type="datetimeFigureOut">
              <a:rPr lang="en-US"/>
              <a:pPr>
                <a:defRPr/>
              </a:pPr>
              <a:t>12/5/2021</a:t>
            </a:fld>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B0D726C6-4718-4482-88B7-1E416175F599}"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2856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fld id="{86E8D911-D7F3-422C-AAE7-4B4335F72381}" type="datetimeFigureOut">
              <a:rPr lang="en-US"/>
              <a:pPr>
                <a:defRPr/>
              </a:pPr>
              <a:t>12/5/2021</a:t>
            </a:fld>
            <a:endParaRPr lang="en-US"/>
          </a:p>
        </p:txBody>
      </p:sp>
      <p:sp>
        <p:nvSpPr>
          <p:cNvPr id="6" name="Rectangle 15"/>
          <p:cNvSpPr>
            <a:spLocks noGrp="1" noChangeArrowheads="1"/>
          </p:cNvSpPr>
          <p:nvPr>
            <p:ph type="sldNum" sz="quarter" idx="11"/>
          </p:nvPr>
        </p:nvSpPr>
        <p:spPr>
          <a:ln/>
        </p:spPr>
        <p:txBody>
          <a:bodyPr/>
          <a:lstStyle>
            <a:lvl1pPr>
              <a:defRPr/>
            </a:lvl1pPr>
          </a:lstStyle>
          <a:p>
            <a:pPr>
              <a:defRPr/>
            </a:pPr>
            <a:fld id="{360A53B9-A95D-4BD5-AE00-A1648016CCE5}" type="slidenum">
              <a:rPr lang="en-US" altLang="en-US"/>
              <a:pPr>
                <a:defRPr/>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95047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fld id="{690B5B18-8F43-4387-8D55-FAD02D5CDA0B}" type="datetimeFigureOut">
              <a:rPr lang="en-US"/>
              <a:pPr>
                <a:defRPr/>
              </a:pPr>
              <a:t>12/5/2021</a:t>
            </a:fld>
            <a:endParaRPr lang="en-US"/>
          </a:p>
        </p:txBody>
      </p:sp>
      <p:sp>
        <p:nvSpPr>
          <p:cNvPr id="8" name="Rectangle 15"/>
          <p:cNvSpPr>
            <a:spLocks noGrp="1" noChangeArrowheads="1"/>
          </p:cNvSpPr>
          <p:nvPr>
            <p:ph type="sldNum" sz="quarter" idx="11"/>
          </p:nvPr>
        </p:nvSpPr>
        <p:spPr>
          <a:ln/>
        </p:spPr>
        <p:txBody>
          <a:bodyPr/>
          <a:lstStyle>
            <a:lvl1pPr>
              <a:defRPr/>
            </a:lvl1pPr>
          </a:lstStyle>
          <a:p>
            <a:pPr>
              <a:defRPr/>
            </a:pPr>
            <a:fld id="{54EE4045-4C81-44C3-8A71-E51EAC367016}" type="slidenum">
              <a:rPr lang="en-US" altLang="en-US"/>
              <a:pPr>
                <a:defRPr/>
              </a:pPr>
              <a:t>‹#›</a:t>
            </a:fld>
            <a:endParaRPr lang="en-US" alt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50530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fld id="{77DB8D9F-954F-4791-8754-AA37AFF13928}" type="datetimeFigureOut">
              <a:rPr lang="en-US"/>
              <a:pPr>
                <a:defRPr/>
              </a:pPr>
              <a:t>12/5/2021</a:t>
            </a:fld>
            <a:endParaRPr lang="en-US"/>
          </a:p>
        </p:txBody>
      </p:sp>
      <p:sp>
        <p:nvSpPr>
          <p:cNvPr id="4" name="Rectangle 15"/>
          <p:cNvSpPr>
            <a:spLocks noGrp="1" noChangeArrowheads="1"/>
          </p:cNvSpPr>
          <p:nvPr>
            <p:ph type="sldNum" sz="quarter" idx="11"/>
          </p:nvPr>
        </p:nvSpPr>
        <p:spPr>
          <a:ln/>
        </p:spPr>
        <p:txBody>
          <a:bodyPr/>
          <a:lstStyle>
            <a:lvl1pPr>
              <a:defRPr/>
            </a:lvl1pPr>
          </a:lstStyle>
          <a:p>
            <a:pPr>
              <a:defRPr/>
            </a:pPr>
            <a:fld id="{F5896A7B-C9DD-4C7C-8F70-BEEFC469B2A0}" type="slidenum">
              <a:rPr lang="en-US" altLang="en-US"/>
              <a:pPr>
                <a:defRPr/>
              </a:pPr>
              <a:t>‹#›</a:t>
            </a:fld>
            <a:endParaRPr lang="en-US" alt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43632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fld id="{F499F7D1-2B9B-4EDE-9DB4-3B18B8D806EF}" type="datetimeFigureOut">
              <a:rPr lang="en-US"/>
              <a:pPr>
                <a:defRPr/>
              </a:pPr>
              <a:t>12/5/2021</a:t>
            </a:fld>
            <a:endParaRPr lang="en-US"/>
          </a:p>
        </p:txBody>
      </p:sp>
      <p:sp>
        <p:nvSpPr>
          <p:cNvPr id="3" name="Rectangle 15"/>
          <p:cNvSpPr>
            <a:spLocks noGrp="1" noChangeArrowheads="1"/>
          </p:cNvSpPr>
          <p:nvPr>
            <p:ph type="sldNum" sz="quarter" idx="11"/>
          </p:nvPr>
        </p:nvSpPr>
        <p:spPr>
          <a:ln/>
        </p:spPr>
        <p:txBody>
          <a:bodyPr/>
          <a:lstStyle>
            <a:lvl1pPr>
              <a:defRPr/>
            </a:lvl1pPr>
          </a:lstStyle>
          <a:p>
            <a:pPr>
              <a:defRPr/>
            </a:pPr>
            <a:fld id="{AE9519FF-9856-424D-BF14-3252317D213A}" type="slidenum">
              <a:rPr lang="en-US" altLang="en-US"/>
              <a:pPr>
                <a:defRPr/>
              </a:pPr>
              <a:t>‹#›</a:t>
            </a:fld>
            <a:endParaRPr lang="en-US" alt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5000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fld id="{D1282CC6-6307-49BF-9988-AFE1867E8967}" type="datetimeFigureOut">
              <a:rPr lang="en-US"/>
              <a:pPr>
                <a:defRPr/>
              </a:pPr>
              <a:t>12/5/2021</a:t>
            </a:fld>
            <a:endParaRPr lang="en-US"/>
          </a:p>
        </p:txBody>
      </p:sp>
      <p:sp>
        <p:nvSpPr>
          <p:cNvPr id="6" name="Rectangle 15"/>
          <p:cNvSpPr>
            <a:spLocks noGrp="1" noChangeArrowheads="1"/>
          </p:cNvSpPr>
          <p:nvPr>
            <p:ph type="sldNum" sz="quarter" idx="11"/>
          </p:nvPr>
        </p:nvSpPr>
        <p:spPr>
          <a:ln/>
        </p:spPr>
        <p:txBody>
          <a:bodyPr/>
          <a:lstStyle>
            <a:lvl1pPr>
              <a:defRPr/>
            </a:lvl1pPr>
          </a:lstStyle>
          <a:p>
            <a:pPr>
              <a:defRPr/>
            </a:pPr>
            <a:fld id="{45C99CCF-AE72-48FE-A34F-AD2A1B37D257}" type="slidenum">
              <a:rPr lang="en-US" altLang="en-US"/>
              <a:pPr>
                <a:defRPr/>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91511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fld id="{402CA68C-9A4C-4D55-8AE7-D46FD75A1087}" type="datetimeFigureOut">
              <a:rPr lang="en-US"/>
              <a:pPr>
                <a:defRPr/>
              </a:pPr>
              <a:t>12/5/2021</a:t>
            </a:fld>
            <a:endParaRPr lang="en-US"/>
          </a:p>
        </p:txBody>
      </p:sp>
      <p:sp>
        <p:nvSpPr>
          <p:cNvPr id="6" name="Rectangle 15"/>
          <p:cNvSpPr>
            <a:spLocks noGrp="1" noChangeArrowheads="1"/>
          </p:cNvSpPr>
          <p:nvPr>
            <p:ph type="sldNum" sz="quarter" idx="11"/>
          </p:nvPr>
        </p:nvSpPr>
        <p:spPr>
          <a:ln/>
        </p:spPr>
        <p:txBody>
          <a:bodyPr/>
          <a:lstStyle>
            <a:lvl1pPr>
              <a:defRPr/>
            </a:lvl1pPr>
          </a:lstStyle>
          <a:p>
            <a:pPr>
              <a:defRPr/>
            </a:pPr>
            <a:fld id="{9ACF5AC5-26A9-46F4-AECF-4989F0DCED0B}" type="slidenum">
              <a:rPr lang="en-US" altLang="en-US"/>
              <a:pPr>
                <a:defRPr/>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4914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414733" name="Rectangle 13"/>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charset="0"/>
                <a:cs typeface="+mn-cs"/>
              </a:defRPr>
            </a:lvl1pPr>
          </a:lstStyle>
          <a:p>
            <a:pPr>
              <a:defRPr/>
            </a:pPr>
            <a:fld id="{8205A30B-F525-4413-9A3F-C9AB03E760CC}" type="datetimeFigureOut">
              <a:rPr lang="en-US"/>
              <a:pPr>
                <a:defRPr/>
              </a:pPr>
              <a:t>12/5/2021</a:t>
            </a:fld>
            <a:endParaRPr lang="en-US"/>
          </a:p>
        </p:txBody>
      </p:sp>
      <p:sp>
        <p:nvSpPr>
          <p:cNvPr id="414735" name="Rectangle 15"/>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B41EE21-878F-4B6F-B9FA-7503991FDE92}" type="slidenum">
              <a:rPr lang="en-US" altLang="en-US"/>
              <a:pPr>
                <a:defRPr/>
              </a:pPr>
              <a:t>‹#›</a:t>
            </a:fld>
            <a:endParaRPr lang="en-US" altLang="en-US"/>
          </a:p>
        </p:txBody>
      </p:sp>
      <p:sp>
        <p:nvSpPr>
          <p:cNvPr id="414731" name="Rectangle 11"/>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473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fontAlgn="auto" hangingPunct="1">
              <a:spcBef>
                <a:spcPts val="0"/>
              </a:spcBef>
              <a:spcAft>
                <a:spcPts val="0"/>
              </a:spcAft>
              <a:defRPr sz="1200">
                <a:latin typeface="Arial" charset="0"/>
                <a:cs typeface="+mn-cs"/>
              </a:defRPr>
            </a:lvl1pPr>
          </a:lstStyle>
          <a:p>
            <a:pPr>
              <a:defRPr/>
            </a:pPr>
            <a:endParaRPr lang="en-US"/>
          </a:p>
        </p:txBody>
      </p:sp>
      <p:sp>
        <p:nvSpPr>
          <p:cNvPr id="414740" name="Rectangle 20"/>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087"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879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9144000" cy="4846638"/>
          </a:xfrm>
        </p:spPr>
        <p:txBody>
          <a:bodyPr>
            <a:normAutofit lnSpcReduction="10000"/>
          </a:bodyPr>
          <a:lstStyle/>
          <a:p>
            <a:pPr marL="274320" indent="-274320" algn="ctr" eaLnBrk="1" fontAlgn="auto" hangingPunct="1">
              <a:spcAft>
                <a:spcPts val="0"/>
              </a:spcAft>
              <a:buFont typeface="Wingdings 2"/>
              <a:buNone/>
              <a:defRPr/>
            </a:pPr>
            <a:r>
              <a:rPr lang="en-US" sz="4800" b="1" dirty="0">
                <a:solidFill>
                  <a:srgbClr val="FFFF00"/>
                </a:solidFill>
                <a:effectLst>
                  <a:outerShdw blurRad="38100" dist="38100" dir="2700000" algn="tl">
                    <a:srgbClr val="000000">
                      <a:alpha val="43137"/>
                    </a:srgbClr>
                  </a:outerShdw>
                </a:effectLst>
                <a:latin typeface="Arial" pitchFamily="34" charset="0"/>
                <a:cs typeface="Arial" pitchFamily="34" charset="0"/>
              </a:rPr>
              <a:t>Do I Deserve</a:t>
            </a:r>
          </a:p>
          <a:p>
            <a:pPr marL="274320" indent="-274320" algn="ctr" eaLnBrk="1" fontAlgn="auto" hangingPunct="1">
              <a:spcAft>
                <a:spcPts val="0"/>
              </a:spcAft>
              <a:buFont typeface="Wingdings 2"/>
              <a:buNone/>
              <a:defRPr/>
            </a:pPr>
            <a:r>
              <a:rPr lang="en-US" sz="4800" b="1" dirty="0">
                <a:solidFill>
                  <a:srgbClr val="FFFF00"/>
                </a:solidFill>
                <a:effectLst>
                  <a:outerShdw blurRad="38100" dist="38100" dir="2700000" algn="tl">
                    <a:srgbClr val="000000">
                      <a:alpha val="43137"/>
                    </a:srgbClr>
                  </a:outerShdw>
                </a:effectLst>
                <a:latin typeface="Arial" pitchFamily="34" charset="0"/>
                <a:cs typeface="Arial" pitchFamily="34" charset="0"/>
              </a:rPr>
              <a:t>Marriage My Way?</a:t>
            </a:r>
          </a:p>
          <a:p>
            <a:pPr marL="274320" indent="-274320" algn="ctr" eaLnBrk="1" fontAlgn="auto" hangingPunct="1">
              <a:spcAft>
                <a:spcPts val="0"/>
              </a:spcAft>
              <a:buFont typeface="Wingdings 2"/>
              <a:buNone/>
              <a:defRPr/>
            </a:pPr>
            <a:endParaRPr lang="en-US" sz="4800" b="1" i="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endParaRPr>
          </a:p>
          <a:p>
            <a:pPr marL="274320" indent="-274320" algn="ctr" eaLnBrk="1" fontAlgn="auto" hangingPunct="1">
              <a:spcAft>
                <a:spcPts val="0"/>
              </a:spcAft>
              <a:buFont typeface="Wingdings 2"/>
              <a:buNone/>
              <a:defRPr/>
            </a:pPr>
            <a:r>
              <a:rPr lang="en-US" sz="3600" b="1" i="1" dirty="0">
                <a:latin typeface="Arial" pitchFamily="34" charset="0"/>
                <a:cs typeface="Arial" pitchFamily="34" charset="0"/>
              </a:rPr>
              <a:t>Will you do anything </a:t>
            </a:r>
          </a:p>
          <a:p>
            <a:pPr marL="274320" indent="-274320" algn="ctr" eaLnBrk="1" fontAlgn="auto" hangingPunct="1">
              <a:spcAft>
                <a:spcPts val="0"/>
              </a:spcAft>
              <a:buFont typeface="Wingdings 2"/>
              <a:buNone/>
              <a:defRPr/>
            </a:pPr>
            <a:r>
              <a:rPr lang="en-US" sz="3600" b="1" i="1" dirty="0">
                <a:latin typeface="Arial" pitchFamily="34" charset="0"/>
                <a:cs typeface="Arial" pitchFamily="34" charset="0"/>
              </a:rPr>
              <a:t>to make it WORK </a:t>
            </a:r>
          </a:p>
          <a:p>
            <a:pPr marL="274320" indent="-274320" algn="ctr" eaLnBrk="1" fontAlgn="auto" hangingPunct="1">
              <a:spcAft>
                <a:spcPts val="0"/>
              </a:spcAft>
              <a:buFont typeface="Wingdings 2"/>
              <a:buNone/>
              <a:defRPr/>
            </a:pPr>
            <a:r>
              <a:rPr lang="en-US" sz="3600" b="1" i="1" dirty="0">
                <a:latin typeface="Arial" pitchFamily="34" charset="0"/>
                <a:cs typeface="Arial" pitchFamily="34" charset="0"/>
              </a:rPr>
              <a:t>or anything </a:t>
            </a:r>
          </a:p>
          <a:p>
            <a:pPr marL="274320" indent="-274320" algn="ctr" eaLnBrk="1" fontAlgn="auto" hangingPunct="1">
              <a:spcAft>
                <a:spcPts val="0"/>
              </a:spcAft>
              <a:buFont typeface="Wingdings 2"/>
              <a:buNone/>
              <a:defRPr/>
            </a:pPr>
            <a:r>
              <a:rPr lang="en-US" sz="3600" b="1" i="1" dirty="0">
                <a:latin typeface="Arial" pitchFamily="34" charset="0"/>
                <a:cs typeface="Arial" pitchFamily="34" charset="0"/>
              </a:rPr>
              <a:t>to make it WORK for you?</a:t>
            </a:r>
            <a:endParaRPr lang="en-US" sz="3600" b="1" i="1" dirty="0"/>
          </a:p>
        </p:txBody>
      </p:sp>
    </p:spTree>
    <p:extLst>
      <p:ext uri="{BB962C8B-B14F-4D97-AF65-F5344CB8AC3E}">
        <p14:creationId xmlns:p14="http://schemas.microsoft.com/office/powerpoint/2010/main" val="3271033688"/>
      </p:ext>
    </p:extLst>
  </p:cSld>
  <p:clrMapOvr>
    <a:masterClrMapping/>
  </p:clrMapOvr>
  <p:transition spd="slow">
    <p:blinds dir="vert"/>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pPr algn="ctr" eaLnBrk="1" fontAlgn="auto" hangingPunct="1">
              <a:spcAft>
                <a:spcPts val="0"/>
              </a:spcAft>
              <a:defRPr/>
            </a:pPr>
            <a:r>
              <a:rPr lang="en-US" sz="4800" dirty="0">
                <a:solidFill>
                  <a:srgbClr val="FFFF00"/>
                </a:solidFill>
                <a:latin typeface="Arial" pitchFamily="34" charset="0"/>
                <a:cs typeface="Arial" pitchFamily="34" charset="0"/>
              </a:rPr>
              <a:t> Our Need For God</a:t>
            </a:r>
            <a:endParaRPr lang="en-US" sz="40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723900" y="1447800"/>
            <a:ext cx="7696200" cy="4572000"/>
          </a:xfrm>
        </p:spPr>
        <p:txBody>
          <a:bodyPr>
            <a:noAutofit/>
          </a:bodyPr>
          <a:lstStyle/>
          <a:p>
            <a:pPr eaLnBrk="1" fontAlgn="auto" hangingPunct="1">
              <a:spcAft>
                <a:spcPts val="0"/>
              </a:spcAft>
              <a:buSzPct val="60000"/>
              <a:buFont typeface="Wingdings" panose="05000000000000000000" pitchFamily="2" charset="2"/>
              <a:buChar char="§"/>
              <a:defRPr/>
            </a:pPr>
            <a:r>
              <a:rPr lang="en-US" sz="3600" dirty="0">
                <a:latin typeface="Arial" pitchFamily="34" charset="0"/>
                <a:ea typeface="+mj-ea"/>
                <a:cs typeface="Arial" pitchFamily="34" charset="0"/>
              </a:rPr>
              <a:t>The desire to be intimate with Him</a:t>
            </a:r>
          </a:p>
          <a:p>
            <a:pPr eaLnBrk="1" fontAlgn="auto" hangingPunct="1">
              <a:spcAft>
                <a:spcPts val="0"/>
              </a:spcAft>
              <a:buSzPct val="60000"/>
              <a:buFont typeface="Wingdings" panose="05000000000000000000" pitchFamily="2" charset="2"/>
              <a:buChar char="§"/>
              <a:defRPr/>
            </a:pPr>
            <a:r>
              <a:rPr lang="en-US" sz="3600" dirty="0">
                <a:latin typeface="Arial" pitchFamily="34" charset="0"/>
                <a:ea typeface="+mj-ea"/>
                <a:cs typeface="Arial" pitchFamily="34" charset="0"/>
              </a:rPr>
              <a:t>We are never unfulfilled with God 	(</a:t>
            </a:r>
            <a:r>
              <a:rPr lang="en-US" sz="3600" b="1" dirty="0">
                <a:latin typeface="Arial" pitchFamily="34" charset="0"/>
                <a:ea typeface="+mj-ea"/>
                <a:cs typeface="Arial" pitchFamily="34" charset="0"/>
              </a:rPr>
              <a:t>2 Peter 1:3; Matt. 6:33, 34; </a:t>
            </a:r>
            <a:r>
              <a:rPr lang="en-US" sz="3600" dirty="0">
                <a:latin typeface="Arial" pitchFamily="34" charset="0"/>
                <a:ea typeface="+mj-ea"/>
                <a:cs typeface="Arial" pitchFamily="34" charset="0"/>
              </a:rPr>
              <a:t> 		</a:t>
            </a:r>
            <a:r>
              <a:rPr lang="en-US" sz="3600" b="1" dirty="0">
                <a:latin typeface="Arial" pitchFamily="34" charset="0"/>
                <a:ea typeface="+mj-ea"/>
                <a:cs typeface="Arial" pitchFamily="34" charset="0"/>
              </a:rPr>
              <a:t>Rom. 8:35-39;  5:8;  Eph. 2:10; 	</a:t>
            </a:r>
            <a:r>
              <a:rPr lang="en-US" sz="3600" b="1" dirty="0" err="1">
                <a:latin typeface="Arial" pitchFamily="34" charset="0"/>
                <a:ea typeface="+mj-ea"/>
                <a:cs typeface="Arial" pitchFamily="34" charset="0"/>
              </a:rPr>
              <a:t>Ecc</a:t>
            </a:r>
            <a:r>
              <a:rPr lang="en-US" sz="3600" b="1" dirty="0">
                <a:latin typeface="Arial" pitchFamily="34" charset="0"/>
                <a:ea typeface="+mj-ea"/>
                <a:cs typeface="Arial" pitchFamily="34" charset="0"/>
              </a:rPr>
              <a:t>. 12:13</a:t>
            </a:r>
            <a:r>
              <a:rPr lang="en-US" sz="3600" dirty="0">
                <a:latin typeface="Arial" pitchFamily="34" charset="0"/>
                <a:ea typeface="+mj-ea"/>
                <a:cs typeface="Arial" pitchFamily="34" charset="0"/>
              </a:rPr>
              <a:t>)</a:t>
            </a:r>
          </a:p>
        </p:txBody>
      </p:sp>
    </p:spTree>
    <p:extLst>
      <p:ext uri="{BB962C8B-B14F-4D97-AF65-F5344CB8AC3E}">
        <p14:creationId xmlns:p14="http://schemas.microsoft.com/office/powerpoint/2010/main" val="127529702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6" name="Title 1"/>
          <p:cNvSpPr txBox="1">
            <a:spLocks/>
          </p:cNvSpPr>
          <p:nvPr/>
        </p:nvSpPr>
        <p:spPr bwMode="auto">
          <a:xfrm>
            <a:off x="0" y="4191000"/>
            <a:ext cx="9144000" cy="1905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60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sz="3600" kern="0" dirty="0">
                <a:latin typeface="Arial" panose="020B0604020202020204" pitchFamily="34" charset="0"/>
                <a:cs typeface="Arial" panose="020B0604020202020204" pitchFamily="34" charset="0"/>
              </a:rPr>
              <a:t>Lesson 3</a:t>
            </a:r>
            <a:br>
              <a:rPr lang="en-US" sz="3600" kern="0" dirty="0">
                <a:latin typeface="Arial" panose="020B0604020202020204" pitchFamily="34" charset="0"/>
                <a:cs typeface="Arial" panose="020B0604020202020204" pitchFamily="34" charset="0"/>
              </a:rPr>
            </a:br>
            <a:r>
              <a:rPr lang="en-US" sz="3600" kern="0" dirty="0">
                <a:latin typeface="Arial" panose="020B0604020202020204" pitchFamily="34" charset="0"/>
                <a:cs typeface="Arial" panose="020B0604020202020204" pitchFamily="34" charset="0"/>
              </a:rPr>
              <a:t>The Needs Of Marriage</a:t>
            </a:r>
          </a:p>
          <a:p>
            <a:r>
              <a:rPr lang="en-US" sz="3600" kern="0" dirty="0">
                <a:latin typeface="Arial" panose="020B0604020202020204" pitchFamily="34" charset="0"/>
                <a:cs typeface="Arial" panose="020B0604020202020204" pitchFamily="34" charset="0"/>
              </a:rPr>
              <a:t>- 1 Cor. 12:20-25 -</a:t>
            </a:r>
          </a:p>
        </p:txBody>
      </p:sp>
    </p:spTree>
    <p:extLst>
      <p:ext uri="{BB962C8B-B14F-4D97-AF65-F5344CB8AC3E}">
        <p14:creationId xmlns:p14="http://schemas.microsoft.com/office/powerpoint/2010/main" val="3529863257"/>
      </p:ext>
    </p:extLst>
  </p:cSld>
  <p:clrMapOvr>
    <a:masterClrMapping/>
  </p:clrMapOvr>
  <p:transition spd="slow">
    <p:blinds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0040"/>
            <a:ext cx="9144000" cy="1143000"/>
          </a:xfrm>
        </p:spPr>
        <p:txBody>
          <a:bodyPr>
            <a:noAutofit/>
          </a:bodyPr>
          <a:lstStyle/>
          <a:p>
            <a:pPr algn="ctr" eaLnBrk="1" fontAlgn="auto" hangingPunct="1">
              <a:spcAft>
                <a:spcPts val="0"/>
              </a:spcAft>
              <a:defRPr/>
            </a:pPr>
            <a:r>
              <a:rPr lang="en-US" sz="4400" dirty="0">
                <a:solidFill>
                  <a:srgbClr val="FFFF00"/>
                </a:solidFill>
                <a:latin typeface="Arial" pitchFamily="34" charset="0"/>
                <a:cs typeface="Arial" pitchFamily="34" charset="0"/>
              </a:rPr>
              <a:t>The Needs of Marriage</a:t>
            </a:r>
            <a:endParaRPr lang="en-US" sz="36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952500" y="1858963"/>
            <a:ext cx="7239000" cy="3398837"/>
          </a:xfrm>
        </p:spPr>
        <p:txBody>
          <a:bodyPr>
            <a:normAutofit/>
          </a:bodyPr>
          <a:lstStyle/>
          <a:p>
            <a:pPr marL="274320" indent="-274320" algn="ctr" eaLnBrk="1" fontAlgn="auto" hangingPunct="1">
              <a:spcAft>
                <a:spcPts val="0"/>
              </a:spcAft>
              <a:buFontTx/>
              <a:buNone/>
              <a:defRPr/>
            </a:pPr>
            <a:r>
              <a:rPr lang="en-US" sz="3600" i="1" dirty="0">
                <a:effectLst>
                  <a:outerShdw blurRad="38100" dist="38100" dir="2700000" algn="tl">
                    <a:srgbClr val="000000">
                      <a:alpha val="43137"/>
                    </a:srgbClr>
                  </a:outerShdw>
                </a:effectLst>
                <a:latin typeface="Arial" pitchFamily="34" charset="0"/>
                <a:ea typeface="+mj-ea"/>
                <a:cs typeface="Arial" pitchFamily="34" charset="0"/>
              </a:rPr>
              <a:t>Would it not be hard </a:t>
            </a:r>
          </a:p>
          <a:p>
            <a:pPr marL="274320" indent="-274320" algn="ctr" eaLnBrk="1" fontAlgn="auto" hangingPunct="1">
              <a:spcAft>
                <a:spcPts val="0"/>
              </a:spcAft>
              <a:buFontTx/>
              <a:buNone/>
              <a:defRPr/>
            </a:pPr>
            <a:r>
              <a:rPr lang="en-US" sz="3600" i="1" dirty="0">
                <a:effectLst>
                  <a:outerShdw blurRad="38100" dist="38100" dir="2700000" algn="tl">
                    <a:srgbClr val="000000">
                      <a:alpha val="43137"/>
                    </a:srgbClr>
                  </a:outerShdw>
                </a:effectLst>
                <a:latin typeface="Arial" pitchFamily="34" charset="0"/>
                <a:ea typeface="+mj-ea"/>
                <a:cs typeface="Arial" pitchFamily="34" charset="0"/>
              </a:rPr>
              <a:t>to hear your spouse say,</a:t>
            </a:r>
          </a:p>
          <a:p>
            <a:pPr marL="274320" indent="-274320" algn="ctr" eaLnBrk="1" fontAlgn="auto" hangingPunct="1">
              <a:spcAft>
                <a:spcPts val="0"/>
              </a:spcAft>
              <a:buFontTx/>
              <a:buNone/>
              <a:defRPr/>
            </a:pPr>
            <a:r>
              <a:rPr lang="en-US" sz="3600" i="1" dirty="0">
                <a:effectLst>
                  <a:outerShdw blurRad="38100" dist="38100" dir="2700000" algn="tl">
                    <a:srgbClr val="000000">
                      <a:alpha val="43137"/>
                    </a:srgbClr>
                  </a:outerShdw>
                </a:effectLst>
                <a:latin typeface="Arial" pitchFamily="34" charset="0"/>
                <a:ea typeface="+mj-ea"/>
                <a:cs typeface="Arial" pitchFamily="34" charset="0"/>
              </a:rPr>
              <a:t>“I have no need of you”</a:t>
            </a:r>
            <a:r>
              <a:rPr lang="en-US" sz="3600" dirty="0">
                <a:effectLst>
                  <a:outerShdw blurRad="38100" dist="38100" dir="2700000" algn="tl">
                    <a:srgbClr val="000000">
                      <a:alpha val="43137"/>
                    </a:srgbClr>
                  </a:outerShdw>
                </a:effectLst>
                <a:latin typeface="Arial" pitchFamily="34" charset="0"/>
                <a:ea typeface="+mj-ea"/>
                <a:cs typeface="Arial" pitchFamily="34" charset="0"/>
              </a:rPr>
              <a:t> </a:t>
            </a:r>
          </a:p>
          <a:p>
            <a:pPr marL="274320" indent="-274320" algn="ctr" eaLnBrk="1" fontAlgn="auto" hangingPunct="1">
              <a:spcAft>
                <a:spcPts val="0"/>
              </a:spcAft>
              <a:buFontTx/>
              <a:buNone/>
              <a:defRPr/>
            </a:pPr>
            <a:r>
              <a:rPr lang="en-US" sz="3600" dirty="0">
                <a:effectLst>
                  <a:outerShdw blurRad="38100" dist="38100" dir="2700000" algn="tl">
                    <a:srgbClr val="000000">
                      <a:alpha val="43137"/>
                    </a:srgbClr>
                  </a:outerShdw>
                </a:effectLst>
                <a:latin typeface="Arial" pitchFamily="34" charset="0"/>
                <a:ea typeface="+mj-ea"/>
                <a:cs typeface="Arial" pitchFamily="34" charset="0"/>
              </a:rPr>
              <a:t>(</a:t>
            </a:r>
            <a:r>
              <a:rPr lang="en-US" sz="3600" b="1" dirty="0">
                <a:effectLst>
                  <a:outerShdw blurRad="38100" dist="38100" dir="2700000" algn="tl">
                    <a:srgbClr val="000000">
                      <a:alpha val="43137"/>
                    </a:srgbClr>
                  </a:outerShdw>
                </a:effectLst>
                <a:latin typeface="Arial" pitchFamily="34" charset="0"/>
                <a:ea typeface="+mj-ea"/>
                <a:cs typeface="Arial" pitchFamily="34" charset="0"/>
              </a:rPr>
              <a:t>1 Cor. 12:21</a:t>
            </a:r>
            <a:r>
              <a:rPr lang="en-US" sz="3600" dirty="0">
                <a:effectLst>
                  <a:outerShdw blurRad="38100" dist="38100" dir="2700000" algn="tl">
                    <a:srgbClr val="000000">
                      <a:alpha val="43137"/>
                    </a:srgbClr>
                  </a:outerShdw>
                </a:effectLst>
                <a:latin typeface="Arial" pitchFamily="34" charset="0"/>
                <a:ea typeface="+mj-ea"/>
                <a:cs typeface="Arial" pitchFamily="34" charset="0"/>
              </a:rPr>
              <a:t>)</a:t>
            </a:r>
            <a:endParaRPr lang="en-US" sz="1800"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147432178"/>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6038"/>
            <a:ext cx="9144000" cy="2057400"/>
          </a:xfrm>
        </p:spPr>
        <p:txBody>
          <a:bodyPr/>
          <a:lstStyle/>
          <a:p>
            <a:pPr algn="ctr" eaLnBrk="1" fontAlgn="auto" hangingPunct="1">
              <a:spcAft>
                <a:spcPts val="0"/>
              </a:spcAft>
              <a:defRPr/>
            </a:pPr>
            <a:r>
              <a:rPr lang="en-US" sz="4400" dirty="0">
                <a:solidFill>
                  <a:srgbClr val="FFFF00"/>
                </a:solidFill>
                <a:latin typeface="Arial" pitchFamily="34" charset="0"/>
                <a:cs typeface="Arial" pitchFamily="34" charset="0"/>
              </a:rPr>
              <a:t>What needs did God intend a marriage to fulfill?  </a:t>
            </a:r>
            <a:endParaRPr lang="en-US"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952500" y="2057400"/>
            <a:ext cx="7239000" cy="4008438"/>
          </a:xfrm>
        </p:spPr>
        <p:txBody>
          <a:bodyPr>
            <a:noAutofit/>
          </a:bodyPr>
          <a:lstStyle/>
          <a:p>
            <a:pPr marL="274320" indent="-274320" algn="ctr" eaLnBrk="1" fontAlgn="auto" hangingPunct="1">
              <a:spcAft>
                <a:spcPts val="0"/>
              </a:spcAft>
              <a:buFont typeface="Wingdings 2"/>
              <a:buNone/>
              <a:defRPr/>
            </a:pPr>
            <a:r>
              <a:rPr lang="en-US" sz="3600" b="1" dirty="0">
                <a:effectLst>
                  <a:outerShdw blurRad="38100" dist="38100" dir="2700000" algn="tl">
                    <a:srgbClr val="000000">
                      <a:alpha val="43137"/>
                    </a:srgbClr>
                  </a:outerShdw>
                </a:effectLst>
                <a:latin typeface="Arial" pitchFamily="34" charset="0"/>
                <a:cs typeface="Arial" pitchFamily="34" charset="0"/>
              </a:rPr>
              <a:t>Emotional, </a:t>
            </a:r>
          </a:p>
          <a:p>
            <a:pPr marL="274320" indent="-274320" algn="ctr" eaLnBrk="1" fontAlgn="auto" hangingPunct="1">
              <a:spcAft>
                <a:spcPts val="0"/>
              </a:spcAft>
              <a:buFont typeface="Wingdings 2"/>
              <a:buNone/>
              <a:defRPr/>
            </a:pPr>
            <a:r>
              <a:rPr lang="en-US" sz="3600" b="1" dirty="0">
                <a:effectLst>
                  <a:outerShdw blurRad="38100" dist="38100" dir="2700000" algn="tl">
                    <a:srgbClr val="000000">
                      <a:alpha val="43137"/>
                    </a:srgbClr>
                  </a:outerShdw>
                </a:effectLst>
                <a:latin typeface="Arial" pitchFamily="34" charset="0"/>
                <a:cs typeface="Arial" pitchFamily="34" charset="0"/>
              </a:rPr>
              <a:t>Social, </a:t>
            </a:r>
          </a:p>
          <a:p>
            <a:pPr marL="274320" indent="-274320" algn="ctr" eaLnBrk="1" fontAlgn="auto" hangingPunct="1">
              <a:spcAft>
                <a:spcPts val="0"/>
              </a:spcAft>
              <a:buFont typeface="Wingdings 2"/>
              <a:buNone/>
              <a:defRPr/>
            </a:pPr>
            <a:r>
              <a:rPr lang="en-US" sz="3600" b="1" dirty="0">
                <a:effectLst>
                  <a:outerShdw blurRad="38100" dist="38100" dir="2700000" algn="tl">
                    <a:srgbClr val="000000">
                      <a:alpha val="43137"/>
                    </a:srgbClr>
                  </a:outerShdw>
                </a:effectLst>
                <a:latin typeface="Arial" pitchFamily="34" charset="0"/>
                <a:cs typeface="Arial" pitchFamily="34" charset="0"/>
              </a:rPr>
              <a:t>Spiritual, </a:t>
            </a:r>
          </a:p>
          <a:p>
            <a:pPr marL="274320" indent="-274320" algn="ctr" eaLnBrk="1" fontAlgn="auto" hangingPunct="1">
              <a:spcAft>
                <a:spcPts val="0"/>
              </a:spcAft>
              <a:buFont typeface="Wingdings 2"/>
              <a:buNone/>
              <a:defRPr/>
            </a:pPr>
            <a:r>
              <a:rPr lang="en-US" sz="3600" b="1" dirty="0">
                <a:effectLst>
                  <a:outerShdw blurRad="38100" dist="38100" dir="2700000" algn="tl">
                    <a:srgbClr val="000000">
                      <a:alpha val="43137"/>
                    </a:srgbClr>
                  </a:outerShdw>
                </a:effectLst>
                <a:latin typeface="Arial" pitchFamily="34" charset="0"/>
                <a:cs typeface="Arial" pitchFamily="34" charset="0"/>
              </a:rPr>
              <a:t>Physical, </a:t>
            </a:r>
          </a:p>
          <a:p>
            <a:pPr marL="274320" indent="-274320" algn="ctr" eaLnBrk="1" fontAlgn="auto" hangingPunct="1">
              <a:spcAft>
                <a:spcPts val="0"/>
              </a:spcAft>
              <a:buFont typeface="Wingdings 2"/>
              <a:buNone/>
              <a:defRPr/>
            </a:pPr>
            <a:r>
              <a:rPr lang="en-US" sz="3600" b="1" dirty="0">
                <a:effectLst>
                  <a:outerShdw blurRad="38100" dist="38100" dir="2700000" algn="tl">
                    <a:srgbClr val="000000">
                      <a:alpha val="43137"/>
                    </a:srgbClr>
                  </a:outerShdw>
                </a:effectLst>
                <a:latin typeface="Arial" pitchFamily="34" charset="0"/>
                <a:cs typeface="Arial" pitchFamily="34" charset="0"/>
              </a:rPr>
              <a:t>Relational, </a:t>
            </a:r>
          </a:p>
          <a:p>
            <a:pPr marL="274320" indent="-274320" algn="ctr" eaLnBrk="1" fontAlgn="auto" hangingPunct="1">
              <a:spcAft>
                <a:spcPts val="0"/>
              </a:spcAft>
              <a:buFont typeface="Wingdings 2"/>
              <a:buNone/>
              <a:defRPr/>
            </a:pPr>
            <a:r>
              <a:rPr lang="en-US" sz="3600" b="1" dirty="0">
                <a:effectLst>
                  <a:outerShdw blurRad="38100" dist="38100" dir="2700000" algn="tl">
                    <a:srgbClr val="000000">
                      <a:alpha val="43137"/>
                    </a:srgbClr>
                  </a:outerShdw>
                </a:effectLst>
                <a:latin typeface="Arial" pitchFamily="34" charset="0"/>
                <a:cs typeface="Arial" pitchFamily="34" charset="0"/>
              </a:rPr>
              <a:t>etc.</a:t>
            </a:r>
          </a:p>
        </p:txBody>
      </p:sp>
    </p:spTree>
    <p:extLst>
      <p:ext uri="{BB962C8B-B14F-4D97-AF65-F5344CB8AC3E}">
        <p14:creationId xmlns:p14="http://schemas.microsoft.com/office/powerpoint/2010/main" val="420513561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42" presetClass="entr" presetSubtype="0" fill="hold" nodeType="after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0040"/>
            <a:ext cx="9144000" cy="1143000"/>
          </a:xfrm>
        </p:spPr>
        <p:txBody>
          <a:bodyPr>
            <a:noAutofit/>
          </a:bodyPr>
          <a:lstStyle/>
          <a:p>
            <a:pPr algn="ctr" eaLnBrk="1" fontAlgn="auto" hangingPunct="1">
              <a:spcAft>
                <a:spcPts val="0"/>
              </a:spcAft>
              <a:defRPr/>
            </a:pPr>
            <a:r>
              <a:rPr lang="en-US" sz="4400" dirty="0">
                <a:solidFill>
                  <a:srgbClr val="FFFF00"/>
                </a:solidFill>
                <a:latin typeface="Arial" pitchFamily="34" charset="0"/>
                <a:cs typeface="Arial" pitchFamily="34" charset="0"/>
              </a:rPr>
              <a:t>The Need In</a:t>
            </a:r>
            <a:r>
              <a:rPr lang="en-US" dirty="0">
                <a:solidFill>
                  <a:srgbClr val="FFFF00"/>
                </a:solidFill>
                <a:latin typeface="Arial" pitchFamily="34" charset="0"/>
                <a:cs typeface="Arial" pitchFamily="34" charset="0"/>
              </a:rPr>
              <a:t> The </a:t>
            </a:r>
            <a:r>
              <a:rPr lang="en-US" sz="4400" dirty="0">
                <a:solidFill>
                  <a:srgbClr val="FFFF00"/>
                </a:solidFill>
                <a:latin typeface="Arial" pitchFamily="34" charset="0"/>
                <a:cs typeface="Arial" pitchFamily="34" charset="0"/>
              </a:rPr>
              <a:t>Beginning</a:t>
            </a:r>
            <a:endParaRPr lang="en-US" sz="36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1028700" y="1600200"/>
            <a:ext cx="7086600" cy="4525963"/>
          </a:xfrm>
        </p:spPr>
        <p:txBody>
          <a:bodyPr>
            <a:noAutofit/>
          </a:bodyPr>
          <a:lstStyle/>
          <a:p>
            <a:pPr eaLnBrk="1" fontAlgn="auto" hangingPunct="1">
              <a:spcAft>
                <a:spcPts val="0"/>
              </a:spcAft>
              <a:buFont typeface="Wingdings" panose="05000000000000000000" pitchFamily="2" charset="2"/>
              <a:buChar char="§"/>
              <a:defRPr/>
            </a:pPr>
            <a:r>
              <a:rPr lang="en-US" sz="3600" dirty="0">
                <a:latin typeface="Arial" pitchFamily="34" charset="0"/>
                <a:ea typeface="+mj-ea"/>
                <a:cs typeface="Arial" pitchFamily="34" charset="0"/>
              </a:rPr>
              <a:t>To fulfill man’s “aloneness”  (Gen 2:18-20)</a:t>
            </a:r>
          </a:p>
          <a:p>
            <a:pPr eaLnBrk="1" fontAlgn="auto" hangingPunct="1">
              <a:spcAft>
                <a:spcPts val="0"/>
              </a:spcAft>
              <a:buFont typeface="Wingdings" panose="05000000000000000000" pitchFamily="2" charset="2"/>
              <a:buChar char="§"/>
              <a:defRPr/>
            </a:pPr>
            <a:r>
              <a:rPr lang="en-US" sz="3600" dirty="0">
                <a:latin typeface="Arial" pitchFamily="34" charset="0"/>
                <a:ea typeface="+mj-ea"/>
                <a:cs typeface="Arial" pitchFamily="34" charset="0"/>
              </a:rPr>
              <a:t>The word “alone”  means “bad”</a:t>
            </a:r>
          </a:p>
          <a:p>
            <a:pPr eaLnBrk="1" fontAlgn="auto" hangingPunct="1">
              <a:spcAft>
                <a:spcPts val="0"/>
              </a:spcAft>
              <a:buFont typeface="Wingdings" panose="05000000000000000000" pitchFamily="2" charset="2"/>
              <a:buChar char="§"/>
              <a:defRPr/>
            </a:pPr>
            <a:r>
              <a:rPr lang="en-US" sz="3600" dirty="0">
                <a:latin typeface="Arial" pitchFamily="34" charset="0"/>
                <a:ea typeface="+mj-ea"/>
                <a:cs typeface="Arial" pitchFamily="34" charset="0"/>
              </a:rPr>
              <a:t>The word “alone” also means “besides, a part..”</a:t>
            </a:r>
          </a:p>
          <a:p>
            <a:pPr eaLnBrk="1" fontAlgn="auto" hangingPunct="1">
              <a:spcAft>
                <a:spcPts val="0"/>
              </a:spcAft>
              <a:buFont typeface="Wingdings" panose="05000000000000000000" pitchFamily="2" charset="2"/>
              <a:buChar char="§"/>
              <a:defRPr/>
            </a:pPr>
            <a:r>
              <a:rPr lang="en-US" sz="3600" dirty="0">
                <a:latin typeface="Arial" pitchFamily="34" charset="0"/>
                <a:ea typeface="+mj-ea"/>
                <a:cs typeface="Arial" pitchFamily="34" charset="0"/>
              </a:rPr>
              <a:t>God created woman as a perfect match (</a:t>
            </a:r>
            <a:r>
              <a:rPr lang="en-US" sz="3600" b="1" dirty="0">
                <a:latin typeface="Arial" pitchFamily="34" charset="0"/>
                <a:ea typeface="+mj-ea"/>
                <a:cs typeface="Arial" pitchFamily="34" charset="0"/>
              </a:rPr>
              <a:t>v.23</a:t>
            </a:r>
            <a:r>
              <a:rPr lang="en-US" sz="3600" dirty="0">
                <a:latin typeface="Arial" pitchFamily="34" charset="0"/>
                <a:ea typeface="+mj-ea"/>
                <a:cs typeface="Arial" pitchFamily="34" charset="0"/>
              </a:rPr>
              <a:t>)</a:t>
            </a:r>
            <a:endParaRPr lang="en-US" sz="3600" dirty="0">
              <a:latin typeface="Arial" pitchFamily="34" charset="0"/>
              <a:cs typeface="Arial" pitchFamily="34" charset="0"/>
            </a:endParaRPr>
          </a:p>
        </p:txBody>
      </p:sp>
    </p:spTree>
    <p:extLst>
      <p:ext uri="{BB962C8B-B14F-4D97-AF65-F5344CB8AC3E}">
        <p14:creationId xmlns:p14="http://schemas.microsoft.com/office/powerpoint/2010/main" val="3109067437"/>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0040"/>
            <a:ext cx="9144000" cy="1143000"/>
          </a:xfrm>
        </p:spPr>
        <p:txBody>
          <a:bodyPr>
            <a:noAutofit/>
          </a:bodyPr>
          <a:lstStyle/>
          <a:p>
            <a:pPr algn="ctr" eaLnBrk="1" fontAlgn="auto" hangingPunct="1">
              <a:spcAft>
                <a:spcPts val="0"/>
              </a:spcAft>
              <a:defRPr/>
            </a:pPr>
            <a:r>
              <a:rPr lang="en-US" sz="4400" dirty="0">
                <a:solidFill>
                  <a:srgbClr val="FFFF00"/>
                </a:solidFill>
                <a:latin typeface="Arial" pitchFamily="34" charset="0"/>
                <a:cs typeface="Arial" pitchFamily="34" charset="0"/>
              </a:rPr>
              <a:t>The Need In The Beginning</a:t>
            </a:r>
            <a:endParaRPr lang="en-US" sz="36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762000" y="1609725"/>
            <a:ext cx="7620000" cy="4846638"/>
          </a:xfrm>
        </p:spPr>
        <p:txBody>
          <a:bodyPr>
            <a:noAutofit/>
          </a:bodyPr>
          <a:lstStyle/>
          <a:p>
            <a:pPr eaLnBrk="1" fontAlgn="auto" hangingPunct="1">
              <a:spcAft>
                <a:spcPts val="0"/>
              </a:spcAft>
              <a:buFont typeface="Wingdings" panose="05000000000000000000" pitchFamily="2" charset="2"/>
              <a:buChar char="§"/>
              <a:defRPr/>
            </a:pPr>
            <a:r>
              <a:rPr lang="en-US" sz="3400" dirty="0">
                <a:latin typeface="Arial" pitchFamily="34" charset="0"/>
                <a:ea typeface="+mj-ea"/>
                <a:cs typeface="Arial" pitchFamily="34" charset="0"/>
              </a:rPr>
              <a:t>God created man with a </a:t>
            </a:r>
            <a:r>
              <a:rPr lang="en-US" sz="3400" b="1" u="sng" dirty="0">
                <a:latin typeface="Arial" pitchFamily="34" charset="0"/>
                <a:ea typeface="+mj-ea"/>
                <a:cs typeface="Arial" pitchFamily="34" charset="0"/>
              </a:rPr>
              <a:t>NEED</a:t>
            </a:r>
            <a:r>
              <a:rPr lang="en-US" sz="3400" dirty="0">
                <a:latin typeface="Arial" pitchFamily="34" charset="0"/>
                <a:ea typeface="+mj-ea"/>
                <a:cs typeface="Arial" pitchFamily="34" charset="0"/>
              </a:rPr>
              <a:t> for intimacy     </a:t>
            </a:r>
          </a:p>
          <a:p>
            <a:pPr eaLnBrk="1" fontAlgn="auto" hangingPunct="1">
              <a:spcAft>
                <a:spcPts val="0"/>
              </a:spcAft>
              <a:buFont typeface="Wingdings" panose="05000000000000000000" pitchFamily="2" charset="2"/>
              <a:buChar char="§"/>
              <a:defRPr/>
            </a:pPr>
            <a:r>
              <a:rPr lang="en-US" sz="3400" b="1" dirty="0">
                <a:solidFill>
                  <a:srgbClr val="FFFF00"/>
                </a:solidFill>
                <a:latin typeface="Arial" pitchFamily="34" charset="0"/>
                <a:ea typeface="+mj-ea"/>
                <a:cs typeface="Arial" pitchFamily="34" charset="0"/>
              </a:rPr>
              <a:t>Intimacy</a:t>
            </a:r>
            <a:r>
              <a:rPr lang="en-US" sz="3400" dirty="0">
                <a:latin typeface="Arial" pitchFamily="34" charset="0"/>
                <a:ea typeface="+mj-ea"/>
                <a:cs typeface="Arial" pitchFamily="34" charset="0"/>
              </a:rPr>
              <a:t> is the "</a:t>
            </a:r>
            <a:r>
              <a:rPr lang="en-US" sz="3400" i="1" dirty="0">
                <a:latin typeface="Arial" pitchFamily="34" charset="0"/>
                <a:ea typeface="+mj-ea"/>
                <a:cs typeface="Arial" pitchFamily="34" charset="0"/>
              </a:rPr>
              <a:t>process in which two caring people share as freely as possible in the exchange of feelings, thoughts and actions...marked by a mutual sense of acceptance, commitment, tenderness and trust.</a:t>
            </a:r>
            <a:r>
              <a:rPr lang="en-US" sz="3400" dirty="0">
                <a:latin typeface="Arial" pitchFamily="34" charset="0"/>
                <a:ea typeface="+mj-ea"/>
                <a:cs typeface="Arial" pitchFamily="34" charset="0"/>
              </a:rPr>
              <a:t>"</a:t>
            </a:r>
            <a:endParaRPr lang="en-US" sz="3400" dirty="0">
              <a:latin typeface="Arial" pitchFamily="34" charset="0"/>
              <a:cs typeface="Arial" pitchFamily="34" charset="0"/>
            </a:endParaRPr>
          </a:p>
        </p:txBody>
      </p:sp>
    </p:spTree>
    <p:extLst>
      <p:ext uri="{BB962C8B-B14F-4D97-AF65-F5344CB8AC3E}">
        <p14:creationId xmlns:p14="http://schemas.microsoft.com/office/powerpoint/2010/main" val="266614477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4846638"/>
          </a:xfrm>
        </p:spPr>
        <p:txBody>
          <a:bodyPr>
            <a:normAutofit/>
          </a:bodyPr>
          <a:lstStyle/>
          <a:p>
            <a:pPr marL="274320" indent="-274320" algn="ctr" eaLnBrk="1" fontAlgn="auto" hangingPunct="1">
              <a:spcAft>
                <a:spcPts val="0"/>
              </a:spcAft>
              <a:buFont typeface="Wingdings 2"/>
              <a:buNone/>
              <a:defRPr/>
            </a:pPr>
            <a:r>
              <a:rPr lang="en-US" sz="4800" b="1" dirty="0">
                <a:solidFill>
                  <a:srgbClr val="FFFF00"/>
                </a:solidFill>
                <a:effectLst>
                  <a:outerShdw blurRad="38100" dist="38100" dir="2700000" algn="tl">
                    <a:srgbClr val="000000">
                      <a:alpha val="43137"/>
                    </a:srgbClr>
                  </a:outerShdw>
                </a:effectLst>
                <a:latin typeface="Arial" pitchFamily="34" charset="0"/>
                <a:cs typeface="Arial" pitchFamily="34" charset="0"/>
              </a:rPr>
              <a:t>Compare the words</a:t>
            </a:r>
          </a:p>
          <a:p>
            <a:pPr marL="274320" indent="-274320" algn="ctr" eaLnBrk="1" fontAlgn="auto" hangingPunct="1">
              <a:spcAft>
                <a:spcPts val="0"/>
              </a:spcAft>
              <a:buFont typeface="Wingdings 2"/>
              <a:buNone/>
              <a:defRPr/>
            </a:pPr>
            <a:r>
              <a:rPr lang="en-US" sz="4800" b="1" i="1" dirty="0">
                <a:effectLst>
                  <a:outerShdw blurRad="38100" dist="38100" dir="2700000" algn="tl">
                    <a:srgbClr val="000000">
                      <a:alpha val="43137"/>
                    </a:srgbClr>
                  </a:outerShdw>
                </a:effectLst>
                <a:latin typeface="Arial" pitchFamily="34" charset="0"/>
                <a:cs typeface="Arial" pitchFamily="34" charset="0"/>
              </a:rPr>
              <a:t>“I Love You”</a:t>
            </a:r>
          </a:p>
          <a:p>
            <a:pPr marL="274320" indent="-274320" algn="ctr" eaLnBrk="1" fontAlgn="auto" hangingPunct="1">
              <a:spcAft>
                <a:spcPts val="0"/>
              </a:spcAft>
              <a:buFont typeface="Wingdings 2"/>
              <a:buNone/>
              <a:defRPr/>
            </a:pPr>
            <a:r>
              <a:rPr lang="en-US" sz="4800" b="1" dirty="0">
                <a:solidFill>
                  <a:srgbClr val="FFFF00"/>
                </a:solidFill>
                <a:effectLst>
                  <a:outerShdw blurRad="38100" dist="38100" dir="2700000" algn="tl">
                    <a:srgbClr val="000000">
                      <a:alpha val="43137"/>
                    </a:srgbClr>
                  </a:outerShdw>
                </a:effectLst>
                <a:latin typeface="Arial" pitchFamily="34" charset="0"/>
                <a:cs typeface="Arial" pitchFamily="34" charset="0"/>
              </a:rPr>
              <a:t>To</a:t>
            </a:r>
          </a:p>
          <a:p>
            <a:pPr marL="274320" indent="-274320" algn="ctr" eaLnBrk="1" fontAlgn="auto" hangingPunct="1">
              <a:spcAft>
                <a:spcPts val="0"/>
              </a:spcAft>
              <a:buFont typeface="Wingdings 2"/>
              <a:buNone/>
              <a:defRPr/>
            </a:pPr>
            <a:r>
              <a:rPr lang="en-US" sz="4800" b="1" i="1" dirty="0">
                <a:effectLst>
                  <a:outerShdw blurRad="38100" dist="38100" dir="2700000" algn="tl">
                    <a:srgbClr val="000000">
                      <a:alpha val="43137"/>
                    </a:srgbClr>
                  </a:outerShdw>
                </a:effectLst>
                <a:latin typeface="Arial" pitchFamily="34" charset="0"/>
                <a:cs typeface="Arial" pitchFamily="34" charset="0"/>
              </a:rPr>
              <a:t>“I Need You”</a:t>
            </a:r>
            <a:endParaRPr lang="en-US" sz="4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32936255"/>
      </p:ext>
    </p:extLst>
  </p:cSld>
  <p:clrMapOvr>
    <a:masterClrMapping/>
  </p:clrMapOvr>
  <p:transition spd="slow">
    <p:blinds dir="vert"/>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0040"/>
            <a:ext cx="9144000" cy="1143000"/>
          </a:xfrm>
        </p:spPr>
        <p:txBody>
          <a:bodyPr>
            <a:normAutofit/>
          </a:bodyPr>
          <a:lstStyle/>
          <a:p>
            <a:pPr marL="742950" indent="-742950" algn="ctr" eaLnBrk="1" fontAlgn="auto" hangingPunct="1">
              <a:spcAft>
                <a:spcPts val="0"/>
              </a:spcAft>
              <a:defRPr/>
            </a:pPr>
            <a:r>
              <a:rPr lang="en-US" sz="4400" dirty="0">
                <a:solidFill>
                  <a:srgbClr val="FFFF00"/>
                </a:solidFill>
                <a:latin typeface="Arial" pitchFamily="34" charset="0"/>
                <a:cs typeface="Arial" pitchFamily="34" charset="0"/>
              </a:rPr>
              <a:t>Ways you NEED each other…</a:t>
            </a:r>
            <a:endParaRPr lang="en-US"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609600" y="1600200"/>
            <a:ext cx="7924800" cy="4694238"/>
          </a:xfrm>
        </p:spPr>
        <p:txBody>
          <a:bodyPr>
            <a:noAutofit/>
          </a:bodyPr>
          <a:lstStyle/>
          <a:p>
            <a:pPr eaLnBrk="1" fontAlgn="auto" hangingPunct="1">
              <a:spcAft>
                <a:spcPts val="0"/>
              </a:spcAft>
              <a:buFont typeface="Wingdings" panose="05000000000000000000" pitchFamily="2" charset="2"/>
              <a:buChar char="§"/>
              <a:defRPr/>
            </a:pPr>
            <a:r>
              <a:rPr lang="en-US" dirty="0">
                <a:latin typeface="Arial" pitchFamily="34" charset="0"/>
                <a:ea typeface="+mj-ea"/>
                <a:cs typeface="Arial" pitchFamily="34" charset="0"/>
              </a:rPr>
              <a:t>For a balanced and truthful viewpoint of yourself.  (</a:t>
            </a:r>
            <a:r>
              <a:rPr lang="en-US" b="1" dirty="0">
                <a:latin typeface="Arial" pitchFamily="34" charset="0"/>
                <a:ea typeface="+mj-ea"/>
                <a:cs typeface="Arial" pitchFamily="34" charset="0"/>
              </a:rPr>
              <a:t>Gal. 6:1</a:t>
            </a:r>
            <a:r>
              <a:rPr lang="en-US" dirty="0">
                <a:latin typeface="Arial" pitchFamily="34" charset="0"/>
                <a:ea typeface="+mj-ea"/>
                <a:cs typeface="Arial" pitchFamily="34" charset="0"/>
              </a:rPr>
              <a:t>)</a:t>
            </a:r>
          </a:p>
          <a:p>
            <a:pPr eaLnBrk="1" fontAlgn="auto" hangingPunct="1">
              <a:spcAft>
                <a:spcPts val="0"/>
              </a:spcAft>
              <a:buFont typeface="Wingdings" panose="05000000000000000000" pitchFamily="2" charset="2"/>
              <a:buChar char="§"/>
              <a:defRPr/>
            </a:pPr>
            <a:r>
              <a:rPr lang="en-US" dirty="0">
                <a:latin typeface="Arial" pitchFamily="34" charset="0"/>
                <a:ea typeface="+mj-ea"/>
                <a:cs typeface="Arial" pitchFamily="34" charset="0"/>
              </a:rPr>
              <a:t>Believe in you when others don't and you can‘t  (</a:t>
            </a:r>
            <a:r>
              <a:rPr lang="en-US" b="1" dirty="0">
                <a:latin typeface="Arial" pitchFamily="34" charset="0"/>
                <a:ea typeface="+mj-ea"/>
                <a:cs typeface="Arial" pitchFamily="34" charset="0"/>
              </a:rPr>
              <a:t>Rom. 12:3-6</a:t>
            </a:r>
            <a:r>
              <a:rPr lang="en-US" dirty="0">
                <a:latin typeface="Arial" pitchFamily="34" charset="0"/>
                <a:ea typeface="+mj-ea"/>
                <a:cs typeface="Arial" pitchFamily="34" charset="0"/>
              </a:rPr>
              <a:t>)  </a:t>
            </a:r>
          </a:p>
          <a:p>
            <a:pPr eaLnBrk="1" fontAlgn="auto" hangingPunct="1">
              <a:spcAft>
                <a:spcPts val="0"/>
              </a:spcAft>
              <a:buFont typeface="Wingdings" panose="05000000000000000000" pitchFamily="2" charset="2"/>
              <a:buChar char="§"/>
              <a:defRPr/>
            </a:pPr>
            <a:r>
              <a:rPr lang="en-US" dirty="0">
                <a:latin typeface="Arial" pitchFamily="34" charset="0"/>
                <a:ea typeface="+mj-ea"/>
                <a:cs typeface="Arial" pitchFamily="34" charset="0"/>
              </a:rPr>
              <a:t>Multiply your joys, divide your sorrows  (</a:t>
            </a:r>
            <a:r>
              <a:rPr lang="en-US" b="1" dirty="0">
                <a:latin typeface="Arial" pitchFamily="34" charset="0"/>
                <a:ea typeface="+mj-ea"/>
                <a:cs typeface="Arial" pitchFamily="34" charset="0"/>
              </a:rPr>
              <a:t>1 Cor. 12:25-26; Gal. 6:2</a:t>
            </a:r>
            <a:r>
              <a:rPr lang="en-US" dirty="0">
                <a:latin typeface="Arial" pitchFamily="34" charset="0"/>
                <a:ea typeface="+mj-ea"/>
                <a:cs typeface="Arial" pitchFamily="34" charset="0"/>
              </a:rPr>
              <a:t>)  </a:t>
            </a:r>
          </a:p>
        </p:txBody>
      </p:sp>
    </p:spTree>
    <p:extLst>
      <p:ext uri="{BB962C8B-B14F-4D97-AF65-F5344CB8AC3E}">
        <p14:creationId xmlns:p14="http://schemas.microsoft.com/office/powerpoint/2010/main" val="284911657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0040"/>
            <a:ext cx="9144000" cy="1143000"/>
          </a:xfrm>
        </p:spPr>
        <p:txBody>
          <a:bodyPr>
            <a:normAutofit/>
          </a:bodyPr>
          <a:lstStyle/>
          <a:p>
            <a:pPr marL="742950" indent="-742950" algn="ctr" eaLnBrk="1" fontAlgn="auto" hangingPunct="1">
              <a:spcAft>
                <a:spcPts val="0"/>
              </a:spcAft>
              <a:defRPr/>
            </a:pPr>
            <a:r>
              <a:rPr lang="en-US" sz="4400" dirty="0">
                <a:solidFill>
                  <a:srgbClr val="FFFF00"/>
                </a:solidFill>
                <a:latin typeface="Arial" pitchFamily="34" charset="0"/>
                <a:cs typeface="Arial" pitchFamily="34" charset="0"/>
              </a:rPr>
              <a:t>Ways you NEED each other…</a:t>
            </a:r>
            <a:endParaRPr lang="en-US"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1257300" y="1600200"/>
            <a:ext cx="6629400" cy="4694238"/>
          </a:xfrm>
        </p:spPr>
        <p:txBody>
          <a:bodyPr>
            <a:noAutofit/>
          </a:bodyPr>
          <a:lstStyle/>
          <a:p>
            <a:pPr eaLnBrk="1" fontAlgn="auto" hangingPunct="1">
              <a:spcAft>
                <a:spcPts val="0"/>
              </a:spcAft>
              <a:buFont typeface="Wingdings" panose="05000000000000000000" pitchFamily="2" charset="2"/>
              <a:buChar char="§"/>
              <a:defRPr/>
            </a:pPr>
            <a:r>
              <a:rPr lang="en-US" dirty="0">
                <a:latin typeface="Arial" pitchFamily="34" charset="0"/>
                <a:ea typeface="+mj-ea"/>
                <a:cs typeface="Arial" pitchFamily="34" charset="0"/>
              </a:rPr>
              <a:t>To raise spiritually and physically healthy children  (</a:t>
            </a:r>
            <a:r>
              <a:rPr lang="en-US" b="1" dirty="0">
                <a:latin typeface="Arial" pitchFamily="34" charset="0"/>
                <a:ea typeface="+mj-ea"/>
                <a:cs typeface="Arial" pitchFamily="34" charset="0"/>
              </a:rPr>
              <a:t>Eph. 6:2-4</a:t>
            </a:r>
            <a:r>
              <a:rPr lang="en-US" dirty="0">
                <a:latin typeface="Arial" pitchFamily="34" charset="0"/>
                <a:ea typeface="+mj-ea"/>
                <a:cs typeface="Arial" pitchFamily="34" charset="0"/>
              </a:rPr>
              <a:t>)</a:t>
            </a:r>
          </a:p>
          <a:p>
            <a:pPr eaLnBrk="1" fontAlgn="auto" hangingPunct="1">
              <a:spcAft>
                <a:spcPts val="0"/>
              </a:spcAft>
              <a:buFont typeface="Wingdings" panose="05000000000000000000" pitchFamily="2" charset="2"/>
              <a:buChar char="§"/>
              <a:defRPr/>
            </a:pPr>
            <a:r>
              <a:rPr lang="en-US" dirty="0">
                <a:latin typeface="Arial" pitchFamily="34" charset="0"/>
                <a:ea typeface="+mj-ea"/>
                <a:cs typeface="Arial" pitchFamily="34" charset="0"/>
              </a:rPr>
              <a:t>For a </a:t>
            </a:r>
            <a:r>
              <a:rPr lang="en-US" b="1" dirty="0">
                <a:latin typeface="Arial" pitchFamily="34" charset="0"/>
                <a:ea typeface="+mj-ea"/>
                <a:cs typeface="Arial" pitchFamily="34" charset="0"/>
              </a:rPr>
              <a:t>FULL</a:t>
            </a:r>
            <a:r>
              <a:rPr lang="en-US" dirty="0">
                <a:latin typeface="Arial" pitchFamily="34" charset="0"/>
                <a:ea typeface="+mj-ea"/>
                <a:cs typeface="Arial" pitchFamily="34" charset="0"/>
              </a:rPr>
              <a:t> color view of life                               (</a:t>
            </a:r>
            <a:r>
              <a:rPr lang="en-US" b="1" dirty="0" err="1">
                <a:latin typeface="Arial" pitchFamily="34" charset="0"/>
                <a:ea typeface="+mj-ea"/>
                <a:cs typeface="Arial" pitchFamily="34" charset="0"/>
              </a:rPr>
              <a:t>Ecc</a:t>
            </a:r>
            <a:r>
              <a:rPr lang="en-US" b="1" dirty="0">
                <a:latin typeface="Arial" pitchFamily="34" charset="0"/>
                <a:ea typeface="+mj-ea"/>
                <a:cs typeface="Arial" pitchFamily="34" charset="0"/>
              </a:rPr>
              <a:t>. 12:13</a:t>
            </a:r>
            <a:r>
              <a:rPr lang="en-US" dirty="0">
                <a:latin typeface="Arial" pitchFamily="34" charset="0"/>
                <a:ea typeface="+mj-ea"/>
                <a:cs typeface="Arial" pitchFamily="34" charset="0"/>
              </a:rPr>
              <a:t>) </a:t>
            </a:r>
            <a:endParaRPr lang="en-US" dirty="0">
              <a:latin typeface="Arial" pitchFamily="34" charset="0"/>
              <a:cs typeface="Arial" pitchFamily="34" charset="0"/>
            </a:endParaRPr>
          </a:p>
        </p:txBody>
      </p:sp>
    </p:spTree>
    <p:extLst>
      <p:ext uri="{BB962C8B-B14F-4D97-AF65-F5344CB8AC3E}">
        <p14:creationId xmlns:p14="http://schemas.microsoft.com/office/powerpoint/2010/main" val="76773736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Stream">
  <a:themeElements>
    <a:clrScheme name="Office Them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Office Them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Office Them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Office Them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Office Them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Office Them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Office Them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Office Them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Office Them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Office Them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13119</TotalTime>
  <Words>343</Words>
  <Application>Microsoft Office PowerPoint</Application>
  <PresentationFormat>On-screen Show (4:3)</PresentationFormat>
  <Paragraphs>53</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Garamond</vt:lpstr>
      <vt:lpstr>Wingdings</vt:lpstr>
      <vt:lpstr>Wingdings 2</vt:lpstr>
      <vt:lpstr>Stream</vt:lpstr>
      <vt:lpstr>PowerPoint Presentation</vt:lpstr>
      <vt:lpstr>PowerPoint Presentation</vt:lpstr>
      <vt:lpstr>The Needs of Marriage</vt:lpstr>
      <vt:lpstr>What needs did God intend a marriage to fulfill?  </vt:lpstr>
      <vt:lpstr>The Need In The Beginning</vt:lpstr>
      <vt:lpstr>The Need In The Beginning</vt:lpstr>
      <vt:lpstr>PowerPoint Presentation</vt:lpstr>
      <vt:lpstr>Ways you NEED each other…</vt:lpstr>
      <vt:lpstr>Ways you NEED each other…</vt:lpstr>
      <vt:lpstr>PowerPoint Presentation</vt:lpstr>
      <vt:lpstr> Our Need For God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State of Your Union  -  Genesis 2:18-25 Â  A. The president has an annual address to the country on the state of the union..  He gives us details of   where the country has been, is, and the goals he has for the futureâ€¦  Some may criticize his past, the  present circumstances, &amp; his future plans &amp; how to achieve those plansâ€¦  But if he admits his mistakes  of the past, knows things now are not what they could be, &amp; then embarks on a package which brings  about improvements, progress, and benefits all, youâ€™d have to respect &amp; appreciate his ability to see a  need &amp; take the steps to make the country better, then you laud &amp; praise him if the plan worksâ€¦. B. What is the state of your marriage?   You may describe it as okay, good, great, alright, could be better, not  bad, not like others I know, not as good as it could be, better than it was 5 years ago, or â€œif only I could  get him/her toâ€¦.our marriage would be betterâ€  -  You may be critical &amp; fault-finding with your marriage  of the past, present, &amp; have no plans for the future â€¦  But you admit the mistakes of the past, know the  present is not what it should be, but had no plan, purpose, or program for what your marriage in the future  what are the chances it gets better, respect is there, or it even exists (if it does exist, itâ€™ll be by chance, not  plan, you donâ€™t divorce, because youâ€™re not suppose to)â€¦    C. The state of some marriage unions is scary, I donâ€™t see how they survive by the way wives &amp; husbands  talk about each other, marriage in general, the â€œfightsâ€, the slander, the lack of spirituality, the lack of  affection, the distance lives they live (he does his thing, she does her)â€¦ D. The need for such a study:   The numbers of Christians in the past two years who have marriage problems  which are â€œpublicly knownâ€  -  9 to 10 couplesâ€¦   This is a seriously needed study, not only because of  those â€œpublicly knownâ€ but those who live in turmoil, frustration, resentment, abuse, strife, with no  happiness at all, they have just â€œspit-shinedâ€</dc:title>
  <dc:creator>Shawn</dc:creator>
  <cp:lastModifiedBy>College View church of Christ</cp:lastModifiedBy>
  <cp:revision>52</cp:revision>
  <cp:lastPrinted>2020-12-17T14:48:06Z</cp:lastPrinted>
  <dcterms:created xsi:type="dcterms:W3CDTF">2008-09-20T20:44:27Z</dcterms:created>
  <dcterms:modified xsi:type="dcterms:W3CDTF">2021-12-05T16:37:29Z</dcterms:modified>
</cp:coreProperties>
</file>