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7"/>
  </p:notesMasterIdLst>
  <p:sldIdLst>
    <p:sldId id="417" r:id="rId2"/>
    <p:sldId id="425" r:id="rId3"/>
    <p:sldId id="333" r:id="rId4"/>
    <p:sldId id="334" r:id="rId5"/>
    <p:sldId id="335" r:id="rId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3D9"/>
    <a:srgbClr val="FFFF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6" autoAdjust="0"/>
    <p:restoredTop sz="94664" autoAdjust="0"/>
  </p:normalViewPr>
  <p:slideViewPr>
    <p:cSldViewPr>
      <p:cViewPr varScale="1">
        <p:scale>
          <a:sx n="88" d="100"/>
          <a:sy n="88" d="100"/>
        </p:scale>
        <p:origin x="1128"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70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Stilts" userId="99c6032548666723" providerId="LiveId" clId="{8AF41CAB-3A2F-4236-A4CF-FED13F9B240C}"/>
    <pc:docChg chg="delSld">
      <pc:chgData name="Kevin Stilts" userId="99c6032548666723" providerId="LiveId" clId="{8AF41CAB-3A2F-4236-A4CF-FED13F9B240C}" dt="2021-12-19T19:30:15.146" v="1" actId="47"/>
      <pc:docMkLst>
        <pc:docMk/>
      </pc:docMkLst>
      <pc:sldChg chg="del">
        <pc:chgData name="Kevin Stilts" userId="99c6032548666723" providerId="LiveId" clId="{8AF41CAB-3A2F-4236-A4CF-FED13F9B240C}" dt="2021-12-19T19:29:18.865" v="0" actId="47"/>
        <pc:sldMkLst>
          <pc:docMk/>
          <pc:sldMk cId="0" sldId="256"/>
        </pc:sldMkLst>
      </pc:sldChg>
      <pc:sldChg chg="del">
        <pc:chgData name="Kevin Stilts" userId="99c6032548666723" providerId="LiveId" clId="{8AF41CAB-3A2F-4236-A4CF-FED13F9B240C}" dt="2021-12-19T19:29:18.865" v="0" actId="47"/>
        <pc:sldMkLst>
          <pc:docMk/>
          <pc:sldMk cId="0" sldId="268"/>
        </pc:sldMkLst>
      </pc:sldChg>
      <pc:sldChg chg="del">
        <pc:chgData name="Kevin Stilts" userId="99c6032548666723" providerId="LiveId" clId="{8AF41CAB-3A2F-4236-A4CF-FED13F9B240C}" dt="2021-12-19T19:29:18.865" v="0" actId="47"/>
        <pc:sldMkLst>
          <pc:docMk/>
          <pc:sldMk cId="0" sldId="272"/>
        </pc:sldMkLst>
      </pc:sldChg>
      <pc:sldChg chg="del">
        <pc:chgData name="Kevin Stilts" userId="99c6032548666723" providerId="LiveId" clId="{8AF41CAB-3A2F-4236-A4CF-FED13F9B240C}" dt="2021-12-19T19:29:18.865" v="0" actId="47"/>
        <pc:sldMkLst>
          <pc:docMk/>
          <pc:sldMk cId="0" sldId="273"/>
        </pc:sldMkLst>
      </pc:sldChg>
      <pc:sldChg chg="del">
        <pc:chgData name="Kevin Stilts" userId="99c6032548666723" providerId="LiveId" clId="{8AF41CAB-3A2F-4236-A4CF-FED13F9B240C}" dt="2021-12-19T19:29:18.865" v="0" actId="47"/>
        <pc:sldMkLst>
          <pc:docMk/>
          <pc:sldMk cId="0" sldId="282"/>
        </pc:sldMkLst>
      </pc:sldChg>
      <pc:sldChg chg="del">
        <pc:chgData name="Kevin Stilts" userId="99c6032548666723" providerId="LiveId" clId="{8AF41CAB-3A2F-4236-A4CF-FED13F9B240C}" dt="2021-12-19T19:29:18.865" v="0" actId="47"/>
        <pc:sldMkLst>
          <pc:docMk/>
          <pc:sldMk cId="0" sldId="283"/>
        </pc:sldMkLst>
      </pc:sldChg>
      <pc:sldChg chg="del">
        <pc:chgData name="Kevin Stilts" userId="99c6032548666723" providerId="LiveId" clId="{8AF41CAB-3A2F-4236-A4CF-FED13F9B240C}" dt="2021-12-19T19:29:18.865" v="0" actId="47"/>
        <pc:sldMkLst>
          <pc:docMk/>
          <pc:sldMk cId="0" sldId="284"/>
        </pc:sldMkLst>
      </pc:sldChg>
      <pc:sldChg chg="del">
        <pc:chgData name="Kevin Stilts" userId="99c6032548666723" providerId="LiveId" clId="{8AF41CAB-3A2F-4236-A4CF-FED13F9B240C}" dt="2021-12-19T19:29:18.865" v="0" actId="47"/>
        <pc:sldMkLst>
          <pc:docMk/>
          <pc:sldMk cId="0" sldId="288"/>
        </pc:sldMkLst>
      </pc:sldChg>
      <pc:sldChg chg="del">
        <pc:chgData name="Kevin Stilts" userId="99c6032548666723" providerId="LiveId" clId="{8AF41CAB-3A2F-4236-A4CF-FED13F9B240C}" dt="2021-12-19T19:29:18.865" v="0" actId="47"/>
        <pc:sldMkLst>
          <pc:docMk/>
          <pc:sldMk cId="391512385" sldId="290"/>
        </pc:sldMkLst>
      </pc:sldChg>
      <pc:sldChg chg="del">
        <pc:chgData name="Kevin Stilts" userId="99c6032548666723" providerId="LiveId" clId="{8AF41CAB-3A2F-4236-A4CF-FED13F9B240C}" dt="2021-12-19T19:29:18.865" v="0" actId="47"/>
        <pc:sldMkLst>
          <pc:docMk/>
          <pc:sldMk cId="3935786814" sldId="291"/>
        </pc:sldMkLst>
      </pc:sldChg>
      <pc:sldChg chg="del">
        <pc:chgData name="Kevin Stilts" userId="99c6032548666723" providerId="LiveId" clId="{8AF41CAB-3A2F-4236-A4CF-FED13F9B240C}" dt="2021-12-19T19:29:18.865" v="0" actId="47"/>
        <pc:sldMkLst>
          <pc:docMk/>
          <pc:sldMk cId="533946948" sldId="292"/>
        </pc:sldMkLst>
      </pc:sldChg>
      <pc:sldChg chg="del">
        <pc:chgData name="Kevin Stilts" userId="99c6032548666723" providerId="LiveId" clId="{8AF41CAB-3A2F-4236-A4CF-FED13F9B240C}" dt="2021-12-19T19:29:18.865" v="0" actId="47"/>
        <pc:sldMkLst>
          <pc:docMk/>
          <pc:sldMk cId="819863994" sldId="293"/>
        </pc:sldMkLst>
      </pc:sldChg>
      <pc:sldChg chg="del">
        <pc:chgData name="Kevin Stilts" userId="99c6032548666723" providerId="LiveId" clId="{8AF41CAB-3A2F-4236-A4CF-FED13F9B240C}" dt="2021-12-19T19:29:18.865" v="0" actId="47"/>
        <pc:sldMkLst>
          <pc:docMk/>
          <pc:sldMk cId="3118605339" sldId="294"/>
        </pc:sldMkLst>
      </pc:sldChg>
      <pc:sldChg chg="del">
        <pc:chgData name="Kevin Stilts" userId="99c6032548666723" providerId="LiveId" clId="{8AF41CAB-3A2F-4236-A4CF-FED13F9B240C}" dt="2021-12-19T19:29:18.865" v="0" actId="47"/>
        <pc:sldMkLst>
          <pc:docMk/>
          <pc:sldMk cId="3004277484" sldId="295"/>
        </pc:sldMkLst>
      </pc:sldChg>
      <pc:sldChg chg="del">
        <pc:chgData name="Kevin Stilts" userId="99c6032548666723" providerId="LiveId" clId="{8AF41CAB-3A2F-4236-A4CF-FED13F9B240C}" dt="2021-12-19T19:29:18.865" v="0" actId="47"/>
        <pc:sldMkLst>
          <pc:docMk/>
          <pc:sldMk cId="2433041007" sldId="296"/>
        </pc:sldMkLst>
      </pc:sldChg>
      <pc:sldChg chg="del">
        <pc:chgData name="Kevin Stilts" userId="99c6032548666723" providerId="LiveId" clId="{8AF41CAB-3A2F-4236-A4CF-FED13F9B240C}" dt="2021-12-19T19:29:18.865" v="0" actId="47"/>
        <pc:sldMkLst>
          <pc:docMk/>
          <pc:sldMk cId="1770307099" sldId="297"/>
        </pc:sldMkLst>
      </pc:sldChg>
      <pc:sldChg chg="del">
        <pc:chgData name="Kevin Stilts" userId="99c6032548666723" providerId="LiveId" clId="{8AF41CAB-3A2F-4236-A4CF-FED13F9B240C}" dt="2021-12-19T19:29:18.865" v="0" actId="47"/>
        <pc:sldMkLst>
          <pc:docMk/>
          <pc:sldMk cId="3816820332" sldId="298"/>
        </pc:sldMkLst>
      </pc:sldChg>
      <pc:sldChg chg="del">
        <pc:chgData name="Kevin Stilts" userId="99c6032548666723" providerId="LiveId" clId="{8AF41CAB-3A2F-4236-A4CF-FED13F9B240C}" dt="2021-12-19T19:29:18.865" v="0" actId="47"/>
        <pc:sldMkLst>
          <pc:docMk/>
          <pc:sldMk cId="4089823329" sldId="301"/>
        </pc:sldMkLst>
      </pc:sldChg>
      <pc:sldChg chg="del">
        <pc:chgData name="Kevin Stilts" userId="99c6032548666723" providerId="LiveId" clId="{8AF41CAB-3A2F-4236-A4CF-FED13F9B240C}" dt="2021-12-19T19:29:18.865" v="0" actId="47"/>
        <pc:sldMkLst>
          <pc:docMk/>
          <pc:sldMk cId="377065481" sldId="302"/>
        </pc:sldMkLst>
      </pc:sldChg>
      <pc:sldChg chg="del">
        <pc:chgData name="Kevin Stilts" userId="99c6032548666723" providerId="LiveId" clId="{8AF41CAB-3A2F-4236-A4CF-FED13F9B240C}" dt="2021-12-19T19:29:18.865" v="0" actId="47"/>
        <pc:sldMkLst>
          <pc:docMk/>
          <pc:sldMk cId="3498005446" sldId="303"/>
        </pc:sldMkLst>
      </pc:sldChg>
      <pc:sldChg chg="del">
        <pc:chgData name="Kevin Stilts" userId="99c6032548666723" providerId="LiveId" clId="{8AF41CAB-3A2F-4236-A4CF-FED13F9B240C}" dt="2021-12-19T19:29:18.865" v="0" actId="47"/>
        <pc:sldMkLst>
          <pc:docMk/>
          <pc:sldMk cId="2544879116" sldId="304"/>
        </pc:sldMkLst>
      </pc:sldChg>
      <pc:sldChg chg="del">
        <pc:chgData name="Kevin Stilts" userId="99c6032548666723" providerId="LiveId" clId="{8AF41CAB-3A2F-4236-A4CF-FED13F9B240C}" dt="2021-12-19T19:29:18.865" v="0" actId="47"/>
        <pc:sldMkLst>
          <pc:docMk/>
          <pc:sldMk cId="519512729" sldId="305"/>
        </pc:sldMkLst>
      </pc:sldChg>
      <pc:sldChg chg="del">
        <pc:chgData name="Kevin Stilts" userId="99c6032548666723" providerId="LiveId" clId="{8AF41CAB-3A2F-4236-A4CF-FED13F9B240C}" dt="2021-12-19T19:29:18.865" v="0" actId="47"/>
        <pc:sldMkLst>
          <pc:docMk/>
          <pc:sldMk cId="3021684299" sldId="306"/>
        </pc:sldMkLst>
      </pc:sldChg>
      <pc:sldChg chg="del">
        <pc:chgData name="Kevin Stilts" userId="99c6032548666723" providerId="LiveId" clId="{8AF41CAB-3A2F-4236-A4CF-FED13F9B240C}" dt="2021-12-19T19:29:18.865" v="0" actId="47"/>
        <pc:sldMkLst>
          <pc:docMk/>
          <pc:sldMk cId="3780477990" sldId="307"/>
        </pc:sldMkLst>
      </pc:sldChg>
      <pc:sldChg chg="del">
        <pc:chgData name="Kevin Stilts" userId="99c6032548666723" providerId="LiveId" clId="{8AF41CAB-3A2F-4236-A4CF-FED13F9B240C}" dt="2021-12-19T19:29:18.865" v="0" actId="47"/>
        <pc:sldMkLst>
          <pc:docMk/>
          <pc:sldMk cId="753384465" sldId="308"/>
        </pc:sldMkLst>
      </pc:sldChg>
      <pc:sldChg chg="del">
        <pc:chgData name="Kevin Stilts" userId="99c6032548666723" providerId="LiveId" clId="{8AF41CAB-3A2F-4236-A4CF-FED13F9B240C}" dt="2021-12-19T19:29:18.865" v="0" actId="47"/>
        <pc:sldMkLst>
          <pc:docMk/>
          <pc:sldMk cId="3204116020" sldId="309"/>
        </pc:sldMkLst>
      </pc:sldChg>
      <pc:sldChg chg="del">
        <pc:chgData name="Kevin Stilts" userId="99c6032548666723" providerId="LiveId" clId="{8AF41CAB-3A2F-4236-A4CF-FED13F9B240C}" dt="2021-12-19T19:29:18.865" v="0" actId="47"/>
        <pc:sldMkLst>
          <pc:docMk/>
          <pc:sldMk cId="4234786366" sldId="311"/>
        </pc:sldMkLst>
      </pc:sldChg>
      <pc:sldChg chg="del">
        <pc:chgData name="Kevin Stilts" userId="99c6032548666723" providerId="LiveId" clId="{8AF41CAB-3A2F-4236-A4CF-FED13F9B240C}" dt="2021-12-19T19:29:18.865" v="0" actId="47"/>
        <pc:sldMkLst>
          <pc:docMk/>
          <pc:sldMk cId="2147432178" sldId="315"/>
        </pc:sldMkLst>
      </pc:sldChg>
      <pc:sldChg chg="del">
        <pc:chgData name="Kevin Stilts" userId="99c6032548666723" providerId="LiveId" clId="{8AF41CAB-3A2F-4236-A4CF-FED13F9B240C}" dt="2021-12-19T19:29:18.865" v="0" actId="47"/>
        <pc:sldMkLst>
          <pc:docMk/>
          <pc:sldMk cId="4205135619" sldId="316"/>
        </pc:sldMkLst>
      </pc:sldChg>
      <pc:sldChg chg="del">
        <pc:chgData name="Kevin Stilts" userId="99c6032548666723" providerId="LiveId" clId="{8AF41CAB-3A2F-4236-A4CF-FED13F9B240C}" dt="2021-12-19T19:29:18.865" v="0" actId="47"/>
        <pc:sldMkLst>
          <pc:docMk/>
          <pc:sldMk cId="3109067437" sldId="317"/>
        </pc:sldMkLst>
      </pc:sldChg>
      <pc:sldChg chg="del">
        <pc:chgData name="Kevin Stilts" userId="99c6032548666723" providerId="LiveId" clId="{8AF41CAB-3A2F-4236-A4CF-FED13F9B240C}" dt="2021-12-19T19:29:18.865" v="0" actId="47"/>
        <pc:sldMkLst>
          <pc:docMk/>
          <pc:sldMk cId="2666144771" sldId="318"/>
        </pc:sldMkLst>
      </pc:sldChg>
      <pc:sldChg chg="del">
        <pc:chgData name="Kevin Stilts" userId="99c6032548666723" providerId="LiveId" clId="{8AF41CAB-3A2F-4236-A4CF-FED13F9B240C}" dt="2021-12-19T19:29:18.865" v="0" actId="47"/>
        <pc:sldMkLst>
          <pc:docMk/>
          <pc:sldMk cId="4132936255" sldId="319"/>
        </pc:sldMkLst>
      </pc:sldChg>
      <pc:sldChg chg="del">
        <pc:chgData name="Kevin Stilts" userId="99c6032548666723" providerId="LiveId" clId="{8AF41CAB-3A2F-4236-A4CF-FED13F9B240C}" dt="2021-12-19T19:29:18.865" v="0" actId="47"/>
        <pc:sldMkLst>
          <pc:docMk/>
          <pc:sldMk cId="2849116572" sldId="320"/>
        </pc:sldMkLst>
      </pc:sldChg>
      <pc:sldChg chg="del">
        <pc:chgData name="Kevin Stilts" userId="99c6032548666723" providerId="LiveId" clId="{8AF41CAB-3A2F-4236-A4CF-FED13F9B240C}" dt="2021-12-19T19:29:18.865" v="0" actId="47"/>
        <pc:sldMkLst>
          <pc:docMk/>
          <pc:sldMk cId="3271033688" sldId="321"/>
        </pc:sldMkLst>
      </pc:sldChg>
      <pc:sldChg chg="del">
        <pc:chgData name="Kevin Stilts" userId="99c6032548666723" providerId="LiveId" clId="{8AF41CAB-3A2F-4236-A4CF-FED13F9B240C}" dt="2021-12-19T19:29:18.865" v="0" actId="47"/>
        <pc:sldMkLst>
          <pc:docMk/>
          <pc:sldMk cId="1275297025" sldId="322"/>
        </pc:sldMkLst>
      </pc:sldChg>
      <pc:sldChg chg="del">
        <pc:chgData name="Kevin Stilts" userId="99c6032548666723" providerId="LiveId" clId="{8AF41CAB-3A2F-4236-A4CF-FED13F9B240C}" dt="2021-12-19T19:29:18.865" v="0" actId="47"/>
        <pc:sldMkLst>
          <pc:docMk/>
          <pc:sldMk cId="690755900" sldId="323"/>
        </pc:sldMkLst>
      </pc:sldChg>
      <pc:sldChg chg="del">
        <pc:chgData name="Kevin Stilts" userId="99c6032548666723" providerId="LiveId" clId="{8AF41CAB-3A2F-4236-A4CF-FED13F9B240C}" dt="2021-12-19T19:29:18.865" v="0" actId="47"/>
        <pc:sldMkLst>
          <pc:docMk/>
          <pc:sldMk cId="1364943066" sldId="324"/>
        </pc:sldMkLst>
      </pc:sldChg>
      <pc:sldChg chg="del">
        <pc:chgData name="Kevin Stilts" userId="99c6032548666723" providerId="LiveId" clId="{8AF41CAB-3A2F-4236-A4CF-FED13F9B240C}" dt="2021-12-19T19:29:18.865" v="0" actId="47"/>
        <pc:sldMkLst>
          <pc:docMk/>
          <pc:sldMk cId="2395224126" sldId="325"/>
        </pc:sldMkLst>
      </pc:sldChg>
      <pc:sldChg chg="del">
        <pc:chgData name="Kevin Stilts" userId="99c6032548666723" providerId="LiveId" clId="{8AF41CAB-3A2F-4236-A4CF-FED13F9B240C}" dt="2021-12-19T19:29:18.865" v="0" actId="47"/>
        <pc:sldMkLst>
          <pc:docMk/>
          <pc:sldMk cId="4150830614" sldId="326"/>
        </pc:sldMkLst>
      </pc:sldChg>
      <pc:sldChg chg="del">
        <pc:chgData name="Kevin Stilts" userId="99c6032548666723" providerId="LiveId" clId="{8AF41CAB-3A2F-4236-A4CF-FED13F9B240C}" dt="2021-12-19T19:29:18.865" v="0" actId="47"/>
        <pc:sldMkLst>
          <pc:docMk/>
          <pc:sldMk cId="2399361823" sldId="327"/>
        </pc:sldMkLst>
      </pc:sldChg>
      <pc:sldChg chg="del">
        <pc:chgData name="Kevin Stilts" userId="99c6032548666723" providerId="LiveId" clId="{8AF41CAB-3A2F-4236-A4CF-FED13F9B240C}" dt="2021-12-19T19:29:18.865" v="0" actId="47"/>
        <pc:sldMkLst>
          <pc:docMk/>
          <pc:sldMk cId="2135801056" sldId="329"/>
        </pc:sldMkLst>
      </pc:sldChg>
      <pc:sldChg chg="del">
        <pc:chgData name="Kevin Stilts" userId="99c6032548666723" providerId="LiveId" clId="{8AF41CAB-3A2F-4236-A4CF-FED13F9B240C}" dt="2021-12-19T19:29:18.865" v="0" actId="47"/>
        <pc:sldMkLst>
          <pc:docMk/>
          <pc:sldMk cId="1964034018" sldId="330"/>
        </pc:sldMkLst>
      </pc:sldChg>
      <pc:sldChg chg="del">
        <pc:chgData name="Kevin Stilts" userId="99c6032548666723" providerId="LiveId" clId="{8AF41CAB-3A2F-4236-A4CF-FED13F9B240C}" dt="2021-12-19T19:30:15.146" v="1" actId="47"/>
        <pc:sldMkLst>
          <pc:docMk/>
          <pc:sldMk cId="352335172" sldId="336"/>
        </pc:sldMkLst>
      </pc:sldChg>
      <pc:sldChg chg="del">
        <pc:chgData name="Kevin Stilts" userId="99c6032548666723" providerId="LiveId" clId="{8AF41CAB-3A2F-4236-A4CF-FED13F9B240C}" dt="2021-12-19T19:30:15.146" v="1" actId="47"/>
        <pc:sldMkLst>
          <pc:docMk/>
          <pc:sldMk cId="3256567811" sldId="337"/>
        </pc:sldMkLst>
      </pc:sldChg>
      <pc:sldChg chg="del">
        <pc:chgData name="Kevin Stilts" userId="99c6032548666723" providerId="LiveId" clId="{8AF41CAB-3A2F-4236-A4CF-FED13F9B240C}" dt="2021-12-19T19:30:15.146" v="1" actId="47"/>
        <pc:sldMkLst>
          <pc:docMk/>
          <pc:sldMk cId="1949225403" sldId="338"/>
        </pc:sldMkLst>
      </pc:sldChg>
      <pc:sldChg chg="del">
        <pc:chgData name="Kevin Stilts" userId="99c6032548666723" providerId="LiveId" clId="{8AF41CAB-3A2F-4236-A4CF-FED13F9B240C}" dt="2021-12-19T19:30:15.146" v="1" actId="47"/>
        <pc:sldMkLst>
          <pc:docMk/>
          <pc:sldMk cId="2748322476" sldId="339"/>
        </pc:sldMkLst>
      </pc:sldChg>
      <pc:sldChg chg="del">
        <pc:chgData name="Kevin Stilts" userId="99c6032548666723" providerId="LiveId" clId="{8AF41CAB-3A2F-4236-A4CF-FED13F9B240C}" dt="2021-12-19T19:30:15.146" v="1" actId="47"/>
        <pc:sldMkLst>
          <pc:docMk/>
          <pc:sldMk cId="3812761757" sldId="340"/>
        </pc:sldMkLst>
      </pc:sldChg>
      <pc:sldChg chg="del">
        <pc:chgData name="Kevin Stilts" userId="99c6032548666723" providerId="LiveId" clId="{8AF41CAB-3A2F-4236-A4CF-FED13F9B240C}" dt="2021-12-19T19:30:15.146" v="1" actId="47"/>
        <pc:sldMkLst>
          <pc:docMk/>
          <pc:sldMk cId="1073134859" sldId="342"/>
        </pc:sldMkLst>
      </pc:sldChg>
      <pc:sldChg chg="del">
        <pc:chgData name="Kevin Stilts" userId="99c6032548666723" providerId="LiveId" clId="{8AF41CAB-3A2F-4236-A4CF-FED13F9B240C}" dt="2021-12-19T19:30:15.146" v="1" actId="47"/>
        <pc:sldMkLst>
          <pc:docMk/>
          <pc:sldMk cId="3806005357" sldId="343"/>
        </pc:sldMkLst>
      </pc:sldChg>
      <pc:sldChg chg="del">
        <pc:chgData name="Kevin Stilts" userId="99c6032548666723" providerId="LiveId" clId="{8AF41CAB-3A2F-4236-A4CF-FED13F9B240C}" dt="2021-12-19T19:30:15.146" v="1" actId="47"/>
        <pc:sldMkLst>
          <pc:docMk/>
          <pc:sldMk cId="4030732981" sldId="345"/>
        </pc:sldMkLst>
      </pc:sldChg>
      <pc:sldChg chg="del">
        <pc:chgData name="Kevin Stilts" userId="99c6032548666723" providerId="LiveId" clId="{8AF41CAB-3A2F-4236-A4CF-FED13F9B240C}" dt="2021-12-19T19:30:15.146" v="1" actId="47"/>
        <pc:sldMkLst>
          <pc:docMk/>
          <pc:sldMk cId="1792549236" sldId="346"/>
        </pc:sldMkLst>
      </pc:sldChg>
      <pc:sldChg chg="del">
        <pc:chgData name="Kevin Stilts" userId="99c6032548666723" providerId="LiveId" clId="{8AF41CAB-3A2F-4236-A4CF-FED13F9B240C}" dt="2021-12-19T19:30:15.146" v="1" actId="47"/>
        <pc:sldMkLst>
          <pc:docMk/>
          <pc:sldMk cId="4260102221" sldId="347"/>
        </pc:sldMkLst>
      </pc:sldChg>
      <pc:sldChg chg="del">
        <pc:chgData name="Kevin Stilts" userId="99c6032548666723" providerId="LiveId" clId="{8AF41CAB-3A2F-4236-A4CF-FED13F9B240C}" dt="2021-12-19T19:30:15.146" v="1" actId="47"/>
        <pc:sldMkLst>
          <pc:docMk/>
          <pc:sldMk cId="3986779081" sldId="348"/>
        </pc:sldMkLst>
      </pc:sldChg>
      <pc:sldChg chg="del">
        <pc:chgData name="Kevin Stilts" userId="99c6032548666723" providerId="LiveId" clId="{8AF41CAB-3A2F-4236-A4CF-FED13F9B240C}" dt="2021-12-19T19:30:15.146" v="1" actId="47"/>
        <pc:sldMkLst>
          <pc:docMk/>
          <pc:sldMk cId="1337037940" sldId="349"/>
        </pc:sldMkLst>
      </pc:sldChg>
      <pc:sldChg chg="del">
        <pc:chgData name="Kevin Stilts" userId="99c6032548666723" providerId="LiveId" clId="{8AF41CAB-3A2F-4236-A4CF-FED13F9B240C}" dt="2021-12-19T19:30:15.146" v="1" actId="47"/>
        <pc:sldMkLst>
          <pc:docMk/>
          <pc:sldMk cId="329859510" sldId="350"/>
        </pc:sldMkLst>
      </pc:sldChg>
      <pc:sldChg chg="del">
        <pc:chgData name="Kevin Stilts" userId="99c6032548666723" providerId="LiveId" clId="{8AF41CAB-3A2F-4236-A4CF-FED13F9B240C}" dt="2021-12-19T19:30:15.146" v="1" actId="47"/>
        <pc:sldMkLst>
          <pc:docMk/>
          <pc:sldMk cId="760402484" sldId="351"/>
        </pc:sldMkLst>
      </pc:sldChg>
      <pc:sldChg chg="del">
        <pc:chgData name="Kevin Stilts" userId="99c6032548666723" providerId="LiveId" clId="{8AF41CAB-3A2F-4236-A4CF-FED13F9B240C}" dt="2021-12-19T19:30:15.146" v="1" actId="47"/>
        <pc:sldMkLst>
          <pc:docMk/>
          <pc:sldMk cId="681634694" sldId="353"/>
        </pc:sldMkLst>
      </pc:sldChg>
      <pc:sldChg chg="del">
        <pc:chgData name="Kevin Stilts" userId="99c6032548666723" providerId="LiveId" clId="{8AF41CAB-3A2F-4236-A4CF-FED13F9B240C}" dt="2021-12-19T19:30:15.146" v="1" actId="47"/>
        <pc:sldMkLst>
          <pc:docMk/>
          <pc:sldMk cId="189243806" sldId="356"/>
        </pc:sldMkLst>
      </pc:sldChg>
      <pc:sldChg chg="del">
        <pc:chgData name="Kevin Stilts" userId="99c6032548666723" providerId="LiveId" clId="{8AF41CAB-3A2F-4236-A4CF-FED13F9B240C}" dt="2021-12-19T19:30:15.146" v="1" actId="47"/>
        <pc:sldMkLst>
          <pc:docMk/>
          <pc:sldMk cId="114884906" sldId="357"/>
        </pc:sldMkLst>
      </pc:sldChg>
      <pc:sldChg chg="del">
        <pc:chgData name="Kevin Stilts" userId="99c6032548666723" providerId="LiveId" clId="{8AF41CAB-3A2F-4236-A4CF-FED13F9B240C}" dt="2021-12-19T19:30:15.146" v="1" actId="47"/>
        <pc:sldMkLst>
          <pc:docMk/>
          <pc:sldMk cId="168041229" sldId="358"/>
        </pc:sldMkLst>
      </pc:sldChg>
      <pc:sldChg chg="del">
        <pc:chgData name="Kevin Stilts" userId="99c6032548666723" providerId="LiveId" clId="{8AF41CAB-3A2F-4236-A4CF-FED13F9B240C}" dt="2021-12-19T19:30:15.146" v="1" actId="47"/>
        <pc:sldMkLst>
          <pc:docMk/>
          <pc:sldMk cId="3118355077" sldId="359"/>
        </pc:sldMkLst>
      </pc:sldChg>
      <pc:sldChg chg="del">
        <pc:chgData name="Kevin Stilts" userId="99c6032548666723" providerId="LiveId" clId="{8AF41CAB-3A2F-4236-A4CF-FED13F9B240C}" dt="2021-12-19T19:30:15.146" v="1" actId="47"/>
        <pc:sldMkLst>
          <pc:docMk/>
          <pc:sldMk cId="3522666082" sldId="361"/>
        </pc:sldMkLst>
      </pc:sldChg>
      <pc:sldChg chg="del">
        <pc:chgData name="Kevin Stilts" userId="99c6032548666723" providerId="LiveId" clId="{8AF41CAB-3A2F-4236-A4CF-FED13F9B240C}" dt="2021-12-19T19:30:15.146" v="1" actId="47"/>
        <pc:sldMkLst>
          <pc:docMk/>
          <pc:sldMk cId="860541799" sldId="362"/>
        </pc:sldMkLst>
      </pc:sldChg>
      <pc:sldChg chg="del">
        <pc:chgData name="Kevin Stilts" userId="99c6032548666723" providerId="LiveId" clId="{8AF41CAB-3A2F-4236-A4CF-FED13F9B240C}" dt="2021-12-19T19:30:15.146" v="1" actId="47"/>
        <pc:sldMkLst>
          <pc:docMk/>
          <pc:sldMk cId="2015924396" sldId="363"/>
        </pc:sldMkLst>
      </pc:sldChg>
      <pc:sldChg chg="del">
        <pc:chgData name="Kevin Stilts" userId="99c6032548666723" providerId="LiveId" clId="{8AF41CAB-3A2F-4236-A4CF-FED13F9B240C}" dt="2021-12-19T19:30:15.146" v="1" actId="47"/>
        <pc:sldMkLst>
          <pc:docMk/>
          <pc:sldMk cId="1473582113" sldId="364"/>
        </pc:sldMkLst>
      </pc:sldChg>
      <pc:sldChg chg="del">
        <pc:chgData name="Kevin Stilts" userId="99c6032548666723" providerId="LiveId" clId="{8AF41CAB-3A2F-4236-A4CF-FED13F9B240C}" dt="2021-12-19T19:30:15.146" v="1" actId="47"/>
        <pc:sldMkLst>
          <pc:docMk/>
          <pc:sldMk cId="686035881" sldId="365"/>
        </pc:sldMkLst>
      </pc:sldChg>
      <pc:sldChg chg="del">
        <pc:chgData name="Kevin Stilts" userId="99c6032548666723" providerId="LiveId" clId="{8AF41CAB-3A2F-4236-A4CF-FED13F9B240C}" dt="2021-12-19T19:30:15.146" v="1" actId="47"/>
        <pc:sldMkLst>
          <pc:docMk/>
          <pc:sldMk cId="3630825580" sldId="367"/>
        </pc:sldMkLst>
      </pc:sldChg>
      <pc:sldChg chg="del">
        <pc:chgData name="Kevin Stilts" userId="99c6032548666723" providerId="LiveId" clId="{8AF41CAB-3A2F-4236-A4CF-FED13F9B240C}" dt="2021-12-19T19:30:15.146" v="1" actId="47"/>
        <pc:sldMkLst>
          <pc:docMk/>
          <pc:sldMk cId="1106017962" sldId="368"/>
        </pc:sldMkLst>
      </pc:sldChg>
      <pc:sldChg chg="del">
        <pc:chgData name="Kevin Stilts" userId="99c6032548666723" providerId="LiveId" clId="{8AF41CAB-3A2F-4236-A4CF-FED13F9B240C}" dt="2021-12-19T19:30:15.146" v="1" actId="47"/>
        <pc:sldMkLst>
          <pc:docMk/>
          <pc:sldMk cId="505604901" sldId="369"/>
        </pc:sldMkLst>
      </pc:sldChg>
      <pc:sldChg chg="del">
        <pc:chgData name="Kevin Stilts" userId="99c6032548666723" providerId="LiveId" clId="{8AF41CAB-3A2F-4236-A4CF-FED13F9B240C}" dt="2021-12-19T19:30:15.146" v="1" actId="47"/>
        <pc:sldMkLst>
          <pc:docMk/>
          <pc:sldMk cId="269216536" sldId="371"/>
        </pc:sldMkLst>
      </pc:sldChg>
      <pc:sldChg chg="del">
        <pc:chgData name="Kevin Stilts" userId="99c6032548666723" providerId="LiveId" clId="{8AF41CAB-3A2F-4236-A4CF-FED13F9B240C}" dt="2021-12-19T19:30:15.146" v="1" actId="47"/>
        <pc:sldMkLst>
          <pc:docMk/>
          <pc:sldMk cId="727702868" sldId="372"/>
        </pc:sldMkLst>
      </pc:sldChg>
      <pc:sldChg chg="del">
        <pc:chgData name="Kevin Stilts" userId="99c6032548666723" providerId="LiveId" clId="{8AF41CAB-3A2F-4236-A4CF-FED13F9B240C}" dt="2021-12-19T19:30:15.146" v="1" actId="47"/>
        <pc:sldMkLst>
          <pc:docMk/>
          <pc:sldMk cId="4132336651" sldId="373"/>
        </pc:sldMkLst>
      </pc:sldChg>
      <pc:sldChg chg="del">
        <pc:chgData name="Kevin Stilts" userId="99c6032548666723" providerId="LiveId" clId="{8AF41CAB-3A2F-4236-A4CF-FED13F9B240C}" dt="2021-12-19T19:30:15.146" v="1" actId="47"/>
        <pc:sldMkLst>
          <pc:docMk/>
          <pc:sldMk cId="1446299825" sldId="374"/>
        </pc:sldMkLst>
      </pc:sldChg>
      <pc:sldChg chg="del">
        <pc:chgData name="Kevin Stilts" userId="99c6032548666723" providerId="LiveId" clId="{8AF41CAB-3A2F-4236-A4CF-FED13F9B240C}" dt="2021-12-19T19:30:15.146" v="1" actId="47"/>
        <pc:sldMkLst>
          <pc:docMk/>
          <pc:sldMk cId="1543872807" sldId="375"/>
        </pc:sldMkLst>
      </pc:sldChg>
      <pc:sldChg chg="del">
        <pc:chgData name="Kevin Stilts" userId="99c6032548666723" providerId="LiveId" clId="{8AF41CAB-3A2F-4236-A4CF-FED13F9B240C}" dt="2021-12-19T19:30:15.146" v="1" actId="47"/>
        <pc:sldMkLst>
          <pc:docMk/>
          <pc:sldMk cId="1413380479" sldId="376"/>
        </pc:sldMkLst>
      </pc:sldChg>
      <pc:sldChg chg="del">
        <pc:chgData name="Kevin Stilts" userId="99c6032548666723" providerId="LiveId" clId="{8AF41CAB-3A2F-4236-A4CF-FED13F9B240C}" dt="2021-12-19T19:30:15.146" v="1" actId="47"/>
        <pc:sldMkLst>
          <pc:docMk/>
          <pc:sldMk cId="2004507038" sldId="377"/>
        </pc:sldMkLst>
      </pc:sldChg>
      <pc:sldChg chg="del">
        <pc:chgData name="Kevin Stilts" userId="99c6032548666723" providerId="LiveId" clId="{8AF41CAB-3A2F-4236-A4CF-FED13F9B240C}" dt="2021-12-19T19:30:15.146" v="1" actId="47"/>
        <pc:sldMkLst>
          <pc:docMk/>
          <pc:sldMk cId="2850277599" sldId="379"/>
        </pc:sldMkLst>
      </pc:sldChg>
      <pc:sldChg chg="del">
        <pc:chgData name="Kevin Stilts" userId="99c6032548666723" providerId="LiveId" clId="{8AF41CAB-3A2F-4236-A4CF-FED13F9B240C}" dt="2021-12-19T19:30:15.146" v="1" actId="47"/>
        <pc:sldMkLst>
          <pc:docMk/>
          <pc:sldMk cId="1946736832" sldId="382"/>
        </pc:sldMkLst>
      </pc:sldChg>
      <pc:sldChg chg="del">
        <pc:chgData name="Kevin Stilts" userId="99c6032548666723" providerId="LiveId" clId="{8AF41CAB-3A2F-4236-A4CF-FED13F9B240C}" dt="2021-12-19T19:30:15.146" v="1" actId="47"/>
        <pc:sldMkLst>
          <pc:docMk/>
          <pc:sldMk cId="3228851512" sldId="383"/>
        </pc:sldMkLst>
      </pc:sldChg>
      <pc:sldChg chg="del">
        <pc:chgData name="Kevin Stilts" userId="99c6032548666723" providerId="LiveId" clId="{8AF41CAB-3A2F-4236-A4CF-FED13F9B240C}" dt="2021-12-19T19:30:15.146" v="1" actId="47"/>
        <pc:sldMkLst>
          <pc:docMk/>
          <pc:sldMk cId="1258159469" sldId="384"/>
        </pc:sldMkLst>
      </pc:sldChg>
      <pc:sldChg chg="del">
        <pc:chgData name="Kevin Stilts" userId="99c6032548666723" providerId="LiveId" clId="{8AF41CAB-3A2F-4236-A4CF-FED13F9B240C}" dt="2021-12-19T19:30:15.146" v="1" actId="47"/>
        <pc:sldMkLst>
          <pc:docMk/>
          <pc:sldMk cId="3803244052" sldId="385"/>
        </pc:sldMkLst>
      </pc:sldChg>
      <pc:sldChg chg="del">
        <pc:chgData name="Kevin Stilts" userId="99c6032548666723" providerId="LiveId" clId="{8AF41CAB-3A2F-4236-A4CF-FED13F9B240C}" dt="2021-12-19T19:30:15.146" v="1" actId="47"/>
        <pc:sldMkLst>
          <pc:docMk/>
          <pc:sldMk cId="2924641325" sldId="386"/>
        </pc:sldMkLst>
      </pc:sldChg>
      <pc:sldChg chg="del">
        <pc:chgData name="Kevin Stilts" userId="99c6032548666723" providerId="LiveId" clId="{8AF41CAB-3A2F-4236-A4CF-FED13F9B240C}" dt="2021-12-19T19:30:15.146" v="1" actId="47"/>
        <pc:sldMkLst>
          <pc:docMk/>
          <pc:sldMk cId="2791710534" sldId="387"/>
        </pc:sldMkLst>
      </pc:sldChg>
      <pc:sldChg chg="del">
        <pc:chgData name="Kevin Stilts" userId="99c6032548666723" providerId="LiveId" clId="{8AF41CAB-3A2F-4236-A4CF-FED13F9B240C}" dt="2021-12-19T19:30:15.146" v="1" actId="47"/>
        <pc:sldMkLst>
          <pc:docMk/>
          <pc:sldMk cId="727138011" sldId="388"/>
        </pc:sldMkLst>
      </pc:sldChg>
      <pc:sldChg chg="del">
        <pc:chgData name="Kevin Stilts" userId="99c6032548666723" providerId="LiveId" clId="{8AF41CAB-3A2F-4236-A4CF-FED13F9B240C}" dt="2021-12-19T19:30:15.146" v="1" actId="47"/>
        <pc:sldMkLst>
          <pc:docMk/>
          <pc:sldMk cId="561288552" sldId="389"/>
        </pc:sldMkLst>
      </pc:sldChg>
      <pc:sldChg chg="del">
        <pc:chgData name="Kevin Stilts" userId="99c6032548666723" providerId="LiveId" clId="{8AF41CAB-3A2F-4236-A4CF-FED13F9B240C}" dt="2021-12-19T19:30:15.146" v="1" actId="47"/>
        <pc:sldMkLst>
          <pc:docMk/>
          <pc:sldMk cId="669649516" sldId="390"/>
        </pc:sldMkLst>
      </pc:sldChg>
      <pc:sldChg chg="del">
        <pc:chgData name="Kevin Stilts" userId="99c6032548666723" providerId="LiveId" clId="{8AF41CAB-3A2F-4236-A4CF-FED13F9B240C}" dt="2021-12-19T19:30:15.146" v="1" actId="47"/>
        <pc:sldMkLst>
          <pc:docMk/>
          <pc:sldMk cId="789304525" sldId="391"/>
        </pc:sldMkLst>
      </pc:sldChg>
      <pc:sldChg chg="del">
        <pc:chgData name="Kevin Stilts" userId="99c6032548666723" providerId="LiveId" clId="{8AF41CAB-3A2F-4236-A4CF-FED13F9B240C}" dt="2021-12-19T19:30:15.146" v="1" actId="47"/>
        <pc:sldMkLst>
          <pc:docMk/>
          <pc:sldMk cId="3980262131" sldId="392"/>
        </pc:sldMkLst>
      </pc:sldChg>
      <pc:sldChg chg="del">
        <pc:chgData name="Kevin Stilts" userId="99c6032548666723" providerId="LiveId" clId="{8AF41CAB-3A2F-4236-A4CF-FED13F9B240C}" dt="2021-12-19T19:30:15.146" v="1" actId="47"/>
        <pc:sldMkLst>
          <pc:docMk/>
          <pc:sldMk cId="2843176048" sldId="393"/>
        </pc:sldMkLst>
      </pc:sldChg>
      <pc:sldChg chg="del">
        <pc:chgData name="Kevin Stilts" userId="99c6032548666723" providerId="LiveId" clId="{8AF41CAB-3A2F-4236-A4CF-FED13F9B240C}" dt="2021-12-19T19:30:15.146" v="1" actId="47"/>
        <pc:sldMkLst>
          <pc:docMk/>
          <pc:sldMk cId="2135208915" sldId="394"/>
        </pc:sldMkLst>
      </pc:sldChg>
      <pc:sldChg chg="del">
        <pc:chgData name="Kevin Stilts" userId="99c6032548666723" providerId="LiveId" clId="{8AF41CAB-3A2F-4236-A4CF-FED13F9B240C}" dt="2021-12-19T19:30:15.146" v="1" actId="47"/>
        <pc:sldMkLst>
          <pc:docMk/>
          <pc:sldMk cId="662609940" sldId="396"/>
        </pc:sldMkLst>
      </pc:sldChg>
      <pc:sldChg chg="del">
        <pc:chgData name="Kevin Stilts" userId="99c6032548666723" providerId="LiveId" clId="{8AF41CAB-3A2F-4236-A4CF-FED13F9B240C}" dt="2021-12-19T19:30:15.146" v="1" actId="47"/>
        <pc:sldMkLst>
          <pc:docMk/>
          <pc:sldMk cId="988431286" sldId="397"/>
        </pc:sldMkLst>
      </pc:sldChg>
      <pc:sldChg chg="del">
        <pc:chgData name="Kevin Stilts" userId="99c6032548666723" providerId="LiveId" clId="{8AF41CAB-3A2F-4236-A4CF-FED13F9B240C}" dt="2021-12-19T19:30:15.146" v="1" actId="47"/>
        <pc:sldMkLst>
          <pc:docMk/>
          <pc:sldMk cId="33740112" sldId="398"/>
        </pc:sldMkLst>
      </pc:sldChg>
      <pc:sldChg chg="del">
        <pc:chgData name="Kevin Stilts" userId="99c6032548666723" providerId="LiveId" clId="{8AF41CAB-3A2F-4236-A4CF-FED13F9B240C}" dt="2021-12-19T19:30:15.146" v="1" actId="47"/>
        <pc:sldMkLst>
          <pc:docMk/>
          <pc:sldMk cId="1147863172" sldId="399"/>
        </pc:sldMkLst>
      </pc:sldChg>
      <pc:sldChg chg="del">
        <pc:chgData name="Kevin Stilts" userId="99c6032548666723" providerId="LiveId" clId="{8AF41CAB-3A2F-4236-A4CF-FED13F9B240C}" dt="2021-12-19T19:30:15.146" v="1" actId="47"/>
        <pc:sldMkLst>
          <pc:docMk/>
          <pc:sldMk cId="3905180286" sldId="402"/>
        </pc:sldMkLst>
      </pc:sldChg>
      <pc:sldChg chg="del">
        <pc:chgData name="Kevin Stilts" userId="99c6032548666723" providerId="LiveId" clId="{8AF41CAB-3A2F-4236-A4CF-FED13F9B240C}" dt="2021-12-19T19:30:15.146" v="1" actId="47"/>
        <pc:sldMkLst>
          <pc:docMk/>
          <pc:sldMk cId="2300008849" sldId="403"/>
        </pc:sldMkLst>
      </pc:sldChg>
      <pc:sldChg chg="del">
        <pc:chgData name="Kevin Stilts" userId="99c6032548666723" providerId="LiveId" clId="{8AF41CAB-3A2F-4236-A4CF-FED13F9B240C}" dt="2021-12-19T19:30:15.146" v="1" actId="47"/>
        <pc:sldMkLst>
          <pc:docMk/>
          <pc:sldMk cId="3486772198" sldId="404"/>
        </pc:sldMkLst>
      </pc:sldChg>
      <pc:sldChg chg="del">
        <pc:chgData name="Kevin Stilts" userId="99c6032548666723" providerId="LiveId" clId="{8AF41CAB-3A2F-4236-A4CF-FED13F9B240C}" dt="2021-12-19T19:30:15.146" v="1" actId="47"/>
        <pc:sldMkLst>
          <pc:docMk/>
          <pc:sldMk cId="57722351" sldId="405"/>
        </pc:sldMkLst>
      </pc:sldChg>
      <pc:sldChg chg="del">
        <pc:chgData name="Kevin Stilts" userId="99c6032548666723" providerId="LiveId" clId="{8AF41CAB-3A2F-4236-A4CF-FED13F9B240C}" dt="2021-12-19T19:30:15.146" v="1" actId="47"/>
        <pc:sldMkLst>
          <pc:docMk/>
          <pc:sldMk cId="3852299952" sldId="406"/>
        </pc:sldMkLst>
      </pc:sldChg>
      <pc:sldChg chg="del">
        <pc:chgData name="Kevin Stilts" userId="99c6032548666723" providerId="LiveId" clId="{8AF41CAB-3A2F-4236-A4CF-FED13F9B240C}" dt="2021-12-19T19:30:15.146" v="1" actId="47"/>
        <pc:sldMkLst>
          <pc:docMk/>
          <pc:sldMk cId="4156889001" sldId="407"/>
        </pc:sldMkLst>
      </pc:sldChg>
      <pc:sldChg chg="del">
        <pc:chgData name="Kevin Stilts" userId="99c6032548666723" providerId="LiveId" clId="{8AF41CAB-3A2F-4236-A4CF-FED13F9B240C}" dt="2021-12-19T19:30:15.146" v="1" actId="47"/>
        <pc:sldMkLst>
          <pc:docMk/>
          <pc:sldMk cId="284822879" sldId="408"/>
        </pc:sldMkLst>
      </pc:sldChg>
      <pc:sldChg chg="del">
        <pc:chgData name="Kevin Stilts" userId="99c6032548666723" providerId="LiveId" clId="{8AF41CAB-3A2F-4236-A4CF-FED13F9B240C}" dt="2021-12-19T19:30:15.146" v="1" actId="47"/>
        <pc:sldMkLst>
          <pc:docMk/>
          <pc:sldMk cId="3000158067" sldId="409"/>
        </pc:sldMkLst>
      </pc:sldChg>
      <pc:sldChg chg="del">
        <pc:chgData name="Kevin Stilts" userId="99c6032548666723" providerId="LiveId" clId="{8AF41CAB-3A2F-4236-A4CF-FED13F9B240C}" dt="2021-12-19T19:30:15.146" v="1" actId="47"/>
        <pc:sldMkLst>
          <pc:docMk/>
          <pc:sldMk cId="4094091150" sldId="410"/>
        </pc:sldMkLst>
      </pc:sldChg>
      <pc:sldChg chg="del">
        <pc:chgData name="Kevin Stilts" userId="99c6032548666723" providerId="LiveId" clId="{8AF41CAB-3A2F-4236-A4CF-FED13F9B240C}" dt="2021-12-19T19:30:15.146" v="1" actId="47"/>
        <pc:sldMkLst>
          <pc:docMk/>
          <pc:sldMk cId="1807238292" sldId="411"/>
        </pc:sldMkLst>
      </pc:sldChg>
      <pc:sldChg chg="del">
        <pc:chgData name="Kevin Stilts" userId="99c6032548666723" providerId="LiveId" clId="{8AF41CAB-3A2F-4236-A4CF-FED13F9B240C}" dt="2021-12-19T19:30:15.146" v="1" actId="47"/>
        <pc:sldMkLst>
          <pc:docMk/>
          <pc:sldMk cId="3470127514" sldId="412"/>
        </pc:sldMkLst>
      </pc:sldChg>
      <pc:sldChg chg="del">
        <pc:chgData name="Kevin Stilts" userId="99c6032548666723" providerId="LiveId" clId="{8AF41CAB-3A2F-4236-A4CF-FED13F9B240C}" dt="2021-12-19T19:30:15.146" v="1" actId="47"/>
        <pc:sldMkLst>
          <pc:docMk/>
          <pc:sldMk cId="613700404" sldId="413"/>
        </pc:sldMkLst>
      </pc:sldChg>
      <pc:sldChg chg="del">
        <pc:chgData name="Kevin Stilts" userId="99c6032548666723" providerId="LiveId" clId="{8AF41CAB-3A2F-4236-A4CF-FED13F9B240C}" dt="2021-12-19T19:30:15.146" v="1" actId="47"/>
        <pc:sldMkLst>
          <pc:docMk/>
          <pc:sldMk cId="805530657" sldId="414"/>
        </pc:sldMkLst>
      </pc:sldChg>
      <pc:sldChg chg="del">
        <pc:chgData name="Kevin Stilts" userId="99c6032548666723" providerId="LiveId" clId="{8AF41CAB-3A2F-4236-A4CF-FED13F9B240C}" dt="2021-12-19T19:29:18.865" v="0" actId="47"/>
        <pc:sldMkLst>
          <pc:docMk/>
          <pc:sldMk cId="4117721313" sldId="416"/>
        </pc:sldMkLst>
      </pc:sldChg>
      <pc:sldChg chg="del">
        <pc:chgData name="Kevin Stilts" userId="99c6032548666723" providerId="LiveId" clId="{8AF41CAB-3A2F-4236-A4CF-FED13F9B240C}" dt="2021-12-19T19:29:18.865" v="0" actId="47"/>
        <pc:sldMkLst>
          <pc:docMk/>
          <pc:sldMk cId="2641130436" sldId="418"/>
        </pc:sldMkLst>
      </pc:sldChg>
      <pc:sldChg chg="del">
        <pc:chgData name="Kevin Stilts" userId="99c6032548666723" providerId="LiveId" clId="{8AF41CAB-3A2F-4236-A4CF-FED13F9B240C}" dt="2021-12-19T19:29:18.865" v="0" actId="47"/>
        <pc:sldMkLst>
          <pc:docMk/>
          <pc:sldMk cId="2087849934" sldId="419"/>
        </pc:sldMkLst>
      </pc:sldChg>
      <pc:sldChg chg="del">
        <pc:chgData name="Kevin Stilts" userId="99c6032548666723" providerId="LiveId" clId="{8AF41CAB-3A2F-4236-A4CF-FED13F9B240C}" dt="2021-12-19T19:29:18.865" v="0" actId="47"/>
        <pc:sldMkLst>
          <pc:docMk/>
          <pc:sldMk cId="4135005908" sldId="420"/>
        </pc:sldMkLst>
      </pc:sldChg>
      <pc:sldChg chg="del">
        <pc:chgData name="Kevin Stilts" userId="99c6032548666723" providerId="LiveId" clId="{8AF41CAB-3A2F-4236-A4CF-FED13F9B240C}" dt="2021-12-19T19:29:18.865" v="0" actId="47"/>
        <pc:sldMkLst>
          <pc:docMk/>
          <pc:sldMk cId="2289345066" sldId="421"/>
        </pc:sldMkLst>
      </pc:sldChg>
      <pc:sldChg chg="del">
        <pc:chgData name="Kevin Stilts" userId="99c6032548666723" providerId="LiveId" clId="{8AF41CAB-3A2F-4236-A4CF-FED13F9B240C}" dt="2021-12-19T19:29:18.865" v="0" actId="47"/>
        <pc:sldMkLst>
          <pc:docMk/>
          <pc:sldMk cId="3529863257" sldId="422"/>
        </pc:sldMkLst>
      </pc:sldChg>
      <pc:sldChg chg="del">
        <pc:chgData name="Kevin Stilts" userId="99c6032548666723" providerId="LiveId" clId="{8AF41CAB-3A2F-4236-A4CF-FED13F9B240C}" dt="2021-12-19T19:29:18.865" v="0" actId="47"/>
        <pc:sldMkLst>
          <pc:docMk/>
          <pc:sldMk cId="767737366" sldId="423"/>
        </pc:sldMkLst>
      </pc:sldChg>
      <pc:sldChg chg="del">
        <pc:chgData name="Kevin Stilts" userId="99c6032548666723" providerId="LiveId" clId="{8AF41CAB-3A2F-4236-A4CF-FED13F9B240C}" dt="2021-12-19T19:29:18.865" v="0" actId="47"/>
        <pc:sldMkLst>
          <pc:docMk/>
          <pc:sldMk cId="3640302330" sldId="424"/>
        </pc:sldMkLst>
      </pc:sldChg>
      <pc:sldChg chg="del">
        <pc:chgData name="Kevin Stilts" userId="99c6032548666723" providerId="LiveId" clId="{8AF41CAB-3A2F-4236-A4CF-FED13F9B240C}" dt="2021-12-19T19:30:15.146" v="1" actId="47"/>
        <pc:sldMkLst>
          <pc:docMk/>
          <pc:sldMk cId="1950064503" sldId="426"/>
        </pc:sldMkLst>
      </pc:sldChg>
      <pc:sldChg chg="del">
        <pc:chgData name="Kevin Stilts" userId="99c6032548666723" providerId="LiveId" clId="{8AF41CAB-3A2F-4236-A4CF-FED13F9B240C}" dt="2021-12-19T19:30:15.146" v="1" actId="47"/>
        <pc:sldMkLst>
          <pc:docMk/>
          <pc:sldMk cId="459301629" sldId="427"/>
        </pc:sldMkLst>
      </pc:sldChg>
      <pc:sldChg chg="del">
        <pc:chgData name="Kevin Stilts" userId="99c6032548666723" providerId="LiveId" clId="{8AF41CAB-3A2F-4236-A4CF-FED13F9B240C}" dt="2021-12-19T19:30:15.146" v="1" actId="47"/>
        <pc:sldMkLst>
          <pc:docMk/>
          <pc:sldMk cId="2645237464" sldId="428"/>
        </pc:sldMkLst>
      </pc:sldChg>
      <pc:sldChg chg="del">
        <pc:chgData name="Kevin Stilts" userId="99c6032548666723" providerId="LiveId" clId="{8AF41CAB-3A2F-4236-A4CF-FED13F9B240C}" dt="2021-12-19T19:30:15.146" v="1" actId="47"/>
        <pc:sldMkLst>
          <pc:docMk/>
          <pc:sldMk cId="2275422695" sldId="429"/>
        </pc:sldMkLst>
      </pc:sldChg>
      <pc:sldChg chg="del">
        <pc:chgData name="Kevin Stilts" userId="99c6032548666723" providerId="LiveId" clId="{8AF41CAB-3A2F-4236-A4CF-FED13F9B240C}" dt="2021-12-19T19:30:15.146" v="1" actId="47"/>
        <pc:sldMkLst>
          <pc:docMk/>
          <pc:sldMk cId="456470676" sldId="430"/>
        </pc:sldMkLst>
      </pc:sldChg>
      <pc:sldChg chg="del">
        <pc:chgData name="Kevin Stilts" userId="99c6032548666723" providerId="LiveId" clId="{8AF41CAB-3A2F-4236-A4CF-FED13F9B240C}" dt="2021-12-19T19:30:15.146" v="1" actId="47"/>
        <pc:sldMkLst>
          <pc:docMk/>
          <pc:sldMk cId="730921376" sldId="431"/>
        </pc:sldMkLst>
      </pc:sldChg>
      <pc:sldChg chg="del">
        <pc:chgData name="Kevin Stilts" userId="99c6032548666723" providerId="LiveId" clId="{8AF41CAB-3A2F-4236-A4CF-FED13F9B240C}" dt="2021-12-19T19:30:15.146" v="1" actId="47"/>
        <pc:sldMkLst>
          <pc:docMk/>
          <pc:sldMk cId="384118068" sldId="432"/>
        </pc:sldMkLst>
      </pc:sldChg>
      <pc:sldChg chg="del">
        <pc:chgData name="Kevin Stilts" userId="99c6032548666723" providerId="LiveId" clId="{8AF41CAB-3A2F-4236-A4CF-FED13F9B240C}" dt="2021-12-19T19:30:15.146" v="1" actId="47"/>
        <pc:sldMkLst>
          <pc:docMk/>
          <pc:sldMk cId="2973043053" sldId="433"/>
        </pc:sldMkLst>
      </pc:sldChg>
      <pc:sldChg chg="del">
        <pc:chgData name="Kevin Stilts" userId="99c6032548666723" providerId="LiveId" clId="{8AF41CAB-3A2F-4236-A4CF-FED13F9B240C}" dt="2021-12-19T19:30:15.146" v="1" actId="47"/>
        <pc:sldMkLst>
          <pc:docMk/>
          <pc:sldMk cId="1739331312" sldId="43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F5009EB2-E73A-45A6-8F3D-67B69C2E14CE}" type="datetimeFigureOut">
              <a:rPr lang="en-US"/>
              <a:pPr>
                <a:defRPr/>
              </a:pPr>
              <a:t>12/19/2021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57F7FA65-386F-4FE9-8C19-B92ED57C16E8}" type="slidenum">
              <a:rPr lang="en-US" altLang="en-US"/>
              <a:pPr>
                <a:defRPr/>
              </a:pPr>
              <a:t>‹#›</a:t>
            </a:fld>
            <a:endParaRPr lang="en-US" altLang="en-US"/>
          </a:p>
        </p:txBody>
      </p:sp>
    </p:spTree>
    <p:extLst>
      <p:ext uri="{BB962C8B-B14F-4D97-AF65-F5344CB8AC3E}">
        <p14:creationId xmlns:p14="http://schemas.microsoft.com/office/powerpoint/2010/main" val="5979491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F0E92A-14F4-4F52-B0CD-198B37E4BD61}" type="slidenum">
              <a:rPr lang="en-US" altLang="en-US"/>
              <a:pPr>
                <a:spcBef>
                  <a:spcPct val="0"/>
                </a:spcBef>
              </a:pPr>
              <a:t>2</a:t>
            </a:fld>
            <a:endParaRPr lang="en-US" altLang="en-US"/>
          </a:p>
        </p:txBody>
      </p:sp>
    </p:spTree>
    <p:extLst>
      <p:ext uri="{BB962C8B-B14F-4D97-AF65-F5344CB8AC3E}">
        <p14:creationId xmlns:p14="http://schemas.microsoft.com/office/powerpoint/2010/main" val="3545472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21172C7-CF83-4511-807C-95A7840D09C0}" type="slidenum">
              <a:rPr lang="en-US" altLang="en-US" smtClean="0">
                <a:solidFill>
                  <a:srgbClr val="000000"/>
                </a:solidFill>
              </a:rPr>
              <a:pPr>
                <a:spcBef>
                  <a:spcPct val="0"/>
                </a:spcBef>
              </a:pPr>
              <a:t>4</a:t>
            </a:fld>
            <a:endParaRPr lang="en-US" altLang="en-US">
              <a:solidFill>
                <a:srgbClr val="000000"/>
              </a:solidFill>
            </a:endParaRPr>
          </a:p>
        </p:txBody>
      </p:sp>
    </p:spTree>
    <p:extLst>
      <p:ext uri="{BB962C8B-B14F-4D97-AF65-F5344CB8AC3E}">
        <p14:creationId xmlns:p14="http://schemas.microsoft.com/office/powerpoint/2010/main" val="3996616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1575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41575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fld id="{028E61C5-54E9-49AD-A3AC-C74EEAF2656C}" type="datetimeFigureOut">
              <a:rPr lang="en-US"/>
              <a:pPr>
                <a:defRPr/>
              </a:pPr>
              <a:t>12/19/2021</a:t>
            </a:fld>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smtClean="0"/>
            </a:lvl1pPr>
          </a:lstStyle>
          <a:p>
            <a:pPr>
              <a:defRPr/>
            </a:pPr>
            <a:fld id="{1DA8B509-C4EF-47A9-8BA9-02F11A6D456A}" type="slidenum">
              <a:rPr lang="en-US" altLang="en-US"/>
              <a:pPr>
                <a:defRPr/>
              </a:pPr>
              <a:t>‹#›</a:t>
            </a:fld>
            <a:endParaRPr lang="en-US" altLang="en-US"/>
          </a:p>
        </p:txBody>
      </p:sp>
    </p:spTree>
    <p:extLst>
      <p:ext uri="{BB962C8B-B14F-4D97-AF65-F5344CB8AC3E}">
        <p14:creationId xmlns:p14="http://schemas.microsoft.com/office/powerpoint/2010/main" val="1900352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fld id="{BF7DB950-D87F-4298-BF97-47A38D5F7941}" type="datetimeFigureOut">
              <a:rPr lang="en-US"/>
              <a:pPr>
                <a:defRPr/>
              </a:pPr>
              <a:t>12/19/2021</a:t>
            </a:fld>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1A1C6BB9-4170-48D0-9683-CEEB99269036}"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1406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fld id="{EEAFB5D1-FABE-4EDF-AAE0-3338EDD61BE7}" type="datetimeFigureOut">
              <a:rPr lang="en-US"/>
              <a:pPr>
                <a:defRPr/>
              </a:pPr>
              <a:t>12/19/2021</a:t>
            </a:fld>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2BF0D468-2424-43E4-A87A-4BB8D6241E1C}"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0702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fld id="{FC9D4217-656D-449F-B5C4-18AA3C42962B}" type="datetimeFigureOut">
              <a:rPr lang="en-US"/>
              <a:pPr>
                <a:defRPr/>
              </a:pPr>
              <a:t>12/19/2021</a:t>
            </a:fld>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338A44BA-9914-49E0-9723-867BD0E7ABC8}"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06457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fld id="{19AA4C92-A42B-4214-9349-02C7019457A0}" type="datetimeFigureOut">
              <a:rPr lang="en-US"/>
              <a:pPr>
                <a:defRPr/>
              </a:pPr>
              <a:t>12/19/2021</a:t>
            </a:fld>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B0D726C6-4718-4482-88B7-1E416175F599}"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2856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fld id="{86E8D911-D7F3-422C-AAE7-4B4335F72381}" type="datetimeFigureOut">
              <a:rPr lang="en-US"/>
              <a:pPr>
                <a:defRPr/>
              </a:pPr>
              <a:t>12/19/2021</a:t>
            </a:fld>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360A53B9-A95D-4BD5-AE00-A1648016CCE5}"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95047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fld id="{690B5B18-8F43-4387-8D55-FAD02D5CDA0B}" type="datetimeFigureOut">
              <a:rPr lang="en-US"/>
              <a:pPr>
                <a:defRPr/>
              </a:pPr>
              <a:t>12/19/2021</a:t>
            </a:fld>
            <a:endParaRPr lang="en-US"/>
          </a:p>
        </p:txBody>
      </p:sp>
      <p:sp>
        <p:nvSpPr>
          <p:cNvPr id="8" name="Rectangle 15"/>
          <p:cNvSpPr>
            <a:spLocks noGrp="1" noChangeArrowheads="1"/>
          </p:cNvSpPr>
          <p:nvPr>
            <p:ph type="sldNum" sz="quarter" idx="11"/>
          </p:nvPr>
        </p:nvSpPr>
        <p:spPr>
          <a:ln/>
        </p:spPr>
        <p:txBody>
          <a:bodyPr/>
          <a:lstStyle>
            <a:lvl1pPr>
              <a:defRPr/>
            </a:lvl1pPr>
          </a:lstStyle>
          <a:p>
            <a:pPr>
              <a:defRPr/>
            </a:pPr>
            <a:fld id="{54EE4045-4C81-44C3-8A71-E51EAC367016}" type="slidenum">
              <a:rPr lang="en-US" altLang="en-US"/>
              <a:pPr>
                <a:defRPr/>
              </a:pPr>
              <a:t>‹#›</a:t>
            </a:fld>
            <a:endParaRPr lang="en-US" alt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50530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fld id="{77DB8D9F-954F-4791-8754-AA37AFF13928}" type="datetimeFigureOut">
              <a:rPr lang="en-US"/>
              <a:pPr>
                <a:defRPr/>
              </a:pPr>
              <a:t>12/19/2021</a:t>
            </a:fld>
            <a:endParaRPr lang="en-US"/>
          </a:p>
        </p:txBody>
      </p:sp>
      <p:sp>
        <p:nvSpPr>
          <p:cNvPr id="4" name="Rectangle 15"/>
          <p:cNvSpPr>
            <a:spLocks noGrp="1" noChangeArrowheads="1"/>
          </p:cNvSpPr>
          <p:nvPr>
            <p:ph type="sldNum" sz="quarter" idx="11"/>
          </p:nvPr>
        </p:nvSpPr>
        <p:spPr>
          <a:ln/>
        </p:spPr>
        <p:txBody>
          <a:bodyPr/>
          <a:lstStyle>
            <a:lvl1pPr>
              <a:defRPr/>
            </a:lvl1pPr>
          </a:lstStyle>
          <a:p>
            <a:pPr>
              <a:defRPr/>
            </a:pPr>
            <a:fld id="{F5896A7B-C9DD-4C7C-8F70-BEEFC469B2A0}" type="slidenum">
              <a:rPr lang="en-US" altLang="en-US"/>
              <a:pPr>
                <a:defRPr/>
              </a:pPr>
              <a:t>‹#›</a:t>
            </a:fld>
            <a:endParaRPr lang="en-US" alt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43632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fld id="{F499F7D1-2B9B-4EDE-9DB4-3B18B8D806EF}" type="datetimeFigureOut">
              <a:rPr lang="en-US"/>
              <a:pPr>
                <a:defRPr/>
              </a:pPr>
              <a:t>12/19/2021</a:t>
            </a:fld>
            <a:endParaRPr lang="en-US"/>
          </a:p>
        </p:txBody>
      </p:sp>
      <p:sp>
        <p:nvSpPr>
          <p:cNvPr id="3" name="Rectangle 15"/>
          <p:cNvSpPr>
            <a:spLocks noGrp="1" noChangeArrowheads="1"/>
          </p:cNvSpPr>
          <p:nvPr>
            <p:ph type="sldNum" sz="quarter" idx="11"/>
          </p:nvPr>
        </p:nvSpPr>
        <p:spPr>
          <a:ln/>
        </p:spPr>
        <p:txBody>
          <a:bodyPr/>
          <a:lstStyle>
            <a:lvl1pPr>
              <a:defRPr/>
            </a:lvl1pPr>
          </a:lstStyle>
          <a:p>
            <a:pPr>
              <a:defRPr/>
            </a:pPr>
            <a:fld id="{AE9519FF-9856-424D-BF14-3252317D213A}" type="slidenum">
              <a:rPr lang="en-US" altLang="en-US"/>
              <a:pPr>
                <a:defRPr/>
              </a:pPr>
              <a:t>‹#›</a:t>
            </a:fld>
            <a:endParaRPr lang="en-US" alt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5000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fld id="{D1282CC6-6307-49BF-9988-AFE1867E8967}" type="datetimeFigureOut">
              <a:rPr lang="en-US"/>
              <a:pPr>
                <a:defRPr/>
              </a:pPr>
              <a:t>12/19/2021</a:t>
            </a:fld>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45C99CCF-AE72-48FE-A34F-AD2A1B37D257}"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91511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fld id="{402CA68C-9A4C-4D55-8AE7-D46FD75A1087}" type="datetimeFigureOut">
              <a:rPr lang="en-US"/>
              <a:pPr>
                <a:defRPr/>
              </a:pPr>
              <a:t>12/19/2021</a:t>
            </a:fld>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9ACF5AC5-26A9-46F4-AECF-4989F0DCED0B}"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4914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414733" name="Rectangle 13"/>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cs typeface="+mn-cs"/>
              </a:defRPr>
            </a:lvl1pPr>
          </a:lstStyle>
          <a:p>
            <a:pPr>
              <a:defRPr/>
            </a:pPr>
            <a:fld id="{8205A30B-F525-4413-9A3F-C9AB03E760CC}" type="datetimeFigureOut">
              <a:rPr lang="en-US"/>
              <a:pPr>
                <a:defRPr/>
              </a:pPr>
              <a:t>12/19/2021</a:t>
            </a:fld>
            <a:endParaRPr lang="en-US"/>
          </a:p>
        </p:txBody>
      </p:sp>
      <p:sp>
        <p:nvSpPr>
          <p:cNvPr id="414735" name="Rectangle 15"/>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B41EE21-878F-4B6F-B9FA-7503991FDE92}" type="slidenum">
              <a:rPr lang="en-US" altLang="en-US"/>
              <a:pPr>
                <a:defRPr/>
              </a:pPr>
              <a:t>‹#›</a:t>
            </a:fld>
            <a:endParaRPr lang="en-US" altLang="en-US"/>
          </a:p>
        </p:txBody>
      </p:sp>
      <p:sp>
        <p:nvSpPr>
          <p:cNvPr id="414731" name="Rectangle 11"/>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473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fontAlgn="auto" hangingPunct="1">
              <a:spcBef>
                <a:spcPts val="0"/>
              </a:spcBef>
              <a:spcAft>
                <a:spcPts val="0"/>
              </a:spcAft>
              <a:defRPr sz="1200">
                <a:latin typeface="Arial" charset="0"/>
                <a:cs typeface="+mn-cs"/>
              </a:defRPr>
            </a:lvl1pPr>
          </a:lstStyle>
          <a:p>
            <a:pPr>
              <a:defRPr/>
            </a:pPr>
            <a:endParaRPr lang="en-US"/>
          </a:p>
        </p:txBody>
      </p:sp>
      <p:sp>
        <p:nvSpPr>
          <p:cNvPr id="414740" name="Rectangle 20"/>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087"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879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6" name="Title 1"/>
          <p:cNvSpPr txBox="1">
            <a:spLocks/>
          </p:cNvSpPr>
          <p:nvPr/>
        </p:nvSpPr>
        <p:spPr bwMode="auto">
          <a:xfrm>
            <a:off x="0" y="4191000"/>
            <a:ext cx="9144000" cy="1905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60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600" kern="0" dirty="0">
                <a:latin typeface="Arial" panose="020B0604020202020204" pitchFamily="34" charset="0"/>
                <a:cs typeface="Arial" panose="020B0604020202020204" pitchFamily="34" charset="0"/>
              </a:rPr>
              <a:t>Lesson 7</a:t>
            </a:r>
            <a:br>
              <a:rPr lang="en-US" sz="3600" kern="0" dirty="0">
                <a:latin typeface="Arial" panose="020B0604020202020204" pitchFamily="34" charset="0"/>
                <a:cs typeface="Arial" panose="020B0604020202020204" pitchFamily="34" charset="0"/>
              </a:rPr>
            </a:br>
            <a:r>
              <a:rPr lang="en-US" sz="3600" kern="0" dirty="0">
                <a:latin typeface="Arial" panose="020B0604020202020204" pitchFamily="34" charset="0"/>
                <a:cs typeface="Arial" panose="020B0604020202020204" pitchFamily="34" charset="0"/>
              </a:rPr>
              <a:t>A Focused Marriage In A Busy World</a:t>
            </a:r>
          </a:p>
          <a:p>
            <a:r>
              <a:rPr lang="en-US" sz="3600" kern="0" dirty="0">
                <a:latin typeface="Arial" panose="020B0604020202020204" pitchFamily="34" charset="0"/>
                <a:cs typeface="Arial" panose="020B0604020202020204" pitchFamily="34" charset="0"/>
              </a:rPr>
              <a:t>- Ezra 1:1-3; Haggai 1:1-11 -</a:t>
            </a:r>
          </a:p>
        </p:txBody>
      </p:sp>
    </p:spTree>
    <p:extLst>
      <p:ext uri="{BB962C8B-B14F-4D97-AF65-F5344CB8AC3E}">
        <p14:creationId xmlns:p14="http://schemas.microsoft.com/office/powerpoint/2010/main" val="3066341661"/>
      </p:ext>
    </p:extLst>
  </p:cSld>
  <p:clrMapOvr>
    <a:masterClrMapping/>
  </p:clrMapOvr>
  <p:transition spd="slow">
    <p:blinds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9144000" cy="5791200"/>
          </a:xfrm>
        </p:spPr>
        <p:txBody>
          <a:bodyPr/>
          <a:lstStyle/>
          <a:p>
            <a:pPr algn="ctr"/>
            <a:br>
              <a:rPr lang="en-US" altLang="en-US" sz="3200" b="1" dirty="0">
                <a:latin typeface="Arial" panose="020B0604020202020204" pitchFamily="34" charset="0"/>
                <a:cs typeface="Arial" panose="020B0604020202020204" pitchFamily="34" charset="0"/>
              </a:rPr>
            </a:br>
            <a:r>
              <a:rPr lang="en-US" altLang="en-US" sz="3200" b="1" dirty="0">
                <a:latin typeface="Arial" panose="020B0604020202020204" pitchFamily="34" charset="0"/>
                <a:cs typeface="Arial" panose="020B0604020202020204" pitchFamily="34" charset="0"/>
              </a:rPr>
              <a:t>Many couples are suffering from a                                        </a:t>
            </a:r>
            <a:r>
              <a:rPr lang="en-US" altLang="en-US" sz="3200" b="1" dirty="0">
                <a:solidFill>
                  <a:srgbClr val="FFFF00"/>
                </a:solidFill>
                <a:latin typeface="Arial" panose="020B0604020202020204" pitchFamily="34" charset="0"/>
                <a:cs typeface="Arial" panose="020B0604020202020204" pitchFamily="34" charset="0"/>
              </a:rPr>
              <a:t>TIME-STARVED</a:t>
            </a:r>
            <a:r>
              <a:rPr lang="en-US" altLang="en-US" sz="3200" b="1" dirty="0">
                <a:latin typeface="Arial" panose="020B0604020202020204" pitchFamily="34" charset="0"/>
                <a:cs typeface="Arial" panose="020B0604020202020204" pitchFamily="34" charset="0"/>
              </a:rPr>
              <a:t> marriage</a:t>
            </a:r>
            <a:br>
              <a:rPr lang="en-US" altLang="en-US" sz="3200" b="1" dirty="0">
                <a:latin typeface="Arial" panose="020B0604020202020204" pitchFamily="34" charset="0"/>
                <a:cs typeface="Arial" panose="020B0604020202020204" pitchFamily="34" charset="0"/>
              </a:rPr>
            </a:br>
            <a:br>
              <a:rPr lang="en-US" altLang="en-US" sz="3200" b="1" dirty="0">
                <a:latin typeface="Arial" panose="020B0604020202020204" pitchFamily="34" charset="0"/>
                <a:cs typeface="Arial" panose="020B0604020202020204" pitchFamily="34" charset="0"/>
              </a:rPr>
            </a:br>
            <a:r>
              <a:rPr lang="en-US" altLang="en-US" sz="3200" b="1" i="1" dirty="0">
                <a:latin typeface="Arial" panose="020B0604020202020204" pitchFamily="34" charset="0"/>
                <a:cs typeface="Arial" panose="020B0604020202020204" pitchFamily="34" charset="0"/>
              </a:rPr>
              <a:t> “We’ve grown apart. </a:t>
            </a:r>
            <a:br>
              <a:rPr lang="en-US" altLang="en-US" sz="3200" b="1" i="1" dirty="0">
                <a:latin typeface="Arial" panose="020B0604020202020204" pitchFamily="34" charset="0"/>
                <a:cs typeface="Arial" panose="020B0604020202020204" pitchFamily="34" charset="0"/>
              </a:rPr>
            </a:br>
            <a:r>
              <a:rPr lang="en-US" altLang="en-US" sz="3200" b="1" i="1" dirty="0">
                <a:latin typeface="Arial" panose="020B0604020202020204" pitchFamily="34" charset="0"/>
                <a:cs typeface="Arial" panose="020B0604020202020204" pitchFamily="34" charset="0"/>
              </a:rPr>
              <a:t>We don’t have anything in common”</a:t>
            </a:r>
            <a:br>
              <a:rPr lang="en-US" altLang="en-US" sz="3200" b="1" i="1" dirty="0">
                <a:latin typeface="Arial" panose="020B0604020202020204" pitchFamily="34" charset="0"/>
                <a:cs typeface="Arial" panose="020B0604020202020204" pitchFamily="34" charset="0"/>
              </a:rPr>
            </a:br>
            <a:br>
              <a:rPr lang="en-US" altLang="en-US" sz="3200" b="1" i="1" dirty="0">
                <a:latin typeface="Arial" panose="020B0604020202020204" pitchFamily="34" charset="0"/>
                <a:cs typeface="Arial" panose="020B0604020202020204" pitchFamily="34" charset="0"/>
              </a:rPr>
            </a:br>
            <a:r>
              <a:rPr lang="en-US" altLang="en-US" sz="3200" b="1" dirty="0">
                <a:latin typeface="Arial" panose="020B0604020202020204" pitchFamily="34" charset="0"/>
                <a:cs typeface="Arial" panose="020B0604020202020204" pitchFamily="34" charset="0"/>
              </a:rPr>
              <a:t>Translated  - a couple is not spending </a:t>
            </a:r>
            <a:br>
              <a:rPr lang="en-US" altLang="en-US" sz="3200" b="1" dirty="0">
                <a:latin typeface="Arial" panose="020B0604020202020204" pitchFamily="34" charset="0"/>
                <a:cs typeface="Arial" panose="020B0604020202020204" pitchFamily="34" charset="0"/>
              </a:rPr>
            </a:br>
            <a:r>
              <a:rPr lang="en-US" altLang="en-US" sz="3200" b="1" dirty="0">
                <a:latin typeface="Arial" panose="020B0604020202020204" pitchFamily="34" charset="0"/>
                <a:cs typeface="Arial" panose="020B0604020202020204" pitchFamily="34" charset="0"/>
              </a:rPr>
              <a:t>enough time alone together</a:t>
            </a:r>
          </a:p>
        </p:txBody>
      </p:sp>
    </p:spTree>
    <p:extLst>
      <p:ext uri="{BB962C8B-B14F-4D97-AF65-F5344CB8AC3E}">
        <p14:creationId xmlns:p14="http://schemas.microsoft.com/office/powerpoint/2010/main" val="1230881178"/>
      </p:ext>
    </p:extLst>
  </p:cSld>
  <p:clrMapOvr>
    <a:masterClrMapping/>
  </p:clrMapOvr>
  <p:transition spd="slow">
    <p:split orient="vert" dir="in"/>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42950" y="3581400"/>
            <a:ext cx="7581900" cy="2209800"/>
          </a:xfrm>
        </p:spPr>
        <p:txBody>
          <a:bodyPr>
            <a:noAutofit/>
          </a:bodyPr>
          <a:lstStyle/>
          <a:p>
            <a:pPr>
              <a:defRPr/>
            </a:pPr>
            <a:r>
              <a:rPr lang="en-US" b="1" dirty="0">
                <a:latin typeface="Arial" panose="020B0604020202020204" pitchFamily="34" charset="0"/>
                <a:cs typeface="Arial" panose="020B0604020202020204" pitchFamily="34" charset="0"/>
              </a:rPr>
              <a:t>Listen to Ephesians 5:15-17…</a:t>
            </a:r>
          </a:p>
          <a:p>
            <a:pPr>
              <a:defRPr/>
            </a:pPr>
            <a:r>
              <a:rPr lang="en-US" b="1" dirty="0">
                <a:latin typeface="Arial" panose="020B0604020202020204" pitchFamily="34" charset="0"/>
                <a:cs typeface="Arial" panose="020B0604020202020204" pitchFamily="34" charset="0"/>
              </a:rPr>
              <a:t>Losing affection for </a:t>
            </a:r>
            <a:r>
              <a:rPr lang="en-US" b="1" i="1" dirty="0">
                <a:latin typeface="Arial" panose="020B0604020202020204" pitchFamily="34" charset="0"/>
                <a:cs typeface="Arial" panose="020B0604020202020204" pitchFamily="34" charset="0"/>
              </a:rPr>
              <a:t>“one another” </a:t>
            </a:r>
            <a:r>
              <a:rPr lang="en-US" b="1" dirty="0">
                <a:latin typeface="Arial" panose="020B0604020202020204" pitchFamily="34" charset="0"/>
                <a:cs typeface="Arial" panose="020B0604020202020204" pitchFamily="34" charset="0"/>
              </a:rPr>
              <a:t>      not enough time  (EX:  Acts 2:45,46)</a:t>
            </a:r>
          </a:p>
        </p:txBody>
      </p:sp>
      <p:sp>
        <p:nvSpPr>
          <p:cNvPr id="2" name="TextBox 1"/>
          <p:cNvSpPr txBox="1"/>
          <p:nvPr/>
        </p:nvSpPr>
        <p:spPr>
          <a:xfrm>
            <a:off x="-38100" y="381000"/>
            <a:ext cx="9144000" cy="2862322"/>
          </a:xfrm>
          <a:prstGeom prst="rect">
            <a:avLst/>
          </a:prstGeom>
          <a:noFill/>
        </p:spPr>
        <p:txBody>
          <a:bodyPr wrap="square" rtlCol="0">
            <a:spAutoFit/>
          </a:bodyPr>
          <a:lstStyle/>
          <a:p>
            <a:pPr algn="ctr"/>
            <a:r>
              <a:rPr lang="en-US" sz="6000" dirty="0">
                <a:solidFill>
                  <a:srgbClr val="FFFF00"/>
                </a:solidFill>
                <a:effectLst>
                  <a:outerShdw blurRad="38100" dist="38100" dir="2700000" algn="tl">
                    <a:srgbClr val="000000">
                      <a:alpha val="43137"/>
                    </a:srgbClr>
                  </a:outerShdw>
                </a:effectLst>
              </a:rPr>
              <a:t>What Is</a:t>
            </a:r>
          </a:p>
          <a:p>
            <a:pPr algn="ctr"/>
            <a:r>
              <a:rPr lang="en-US" sz="6000" b="1"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effectLst>
                  <a:outerShdw blurRad="38100" dist="38100" dir="2700000" algn="tl">
                    <a:srgbClr val="000000">
                      <a:alpha val="43137"/>
                    </a:srgbClr>
                  </a:outerShdw>
                </a:effectLst>
              </a:rPr>
              <a:t>Snatching</a:t>
            </a:r>
          </a:p>
          <a:p>
            <a:pPr algn="ctr"/>
            <a:r>
              <a:rPr lang="en-US" sz="6000" dirty="0">
                <a:solidFill>
                  <a:srgbClr val="FFFF00"/>
                </a:solidFill>
                <a:effectLst>
                  <a:outerShdw blurRad="38100" dist="38100" dir="2700000" algn="tl">
                    <a:srgbClr val="000000">
                      <a:alpha val="43137"/>
                    </a:srgbClr>
                  </a:outerShdw>
                </a:effectLst>
              </a:rPr>
              <a:t>Your Time?</a:t>
            </a:r>
          </a:p>
        </p:txBody>
      </p:sp>
    </p:spTree>
    <p:extLst>
      <p:ext uri="{BB962C8B-B14F-4D97-AF65-F5344CB8AC3E}">
        <p14:creationId xmlns:p14="http://schemas.microsoft.com/office/powerpoint/2010/main" val="311480493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0" y="304800"/>
            <a:ext cx="9144000" cy="1143000"/>
          </a:xfrm>
        </p:spPr>
        <p:txBody>
          <a:bodyPr/>
          <a:lstStyle/>
          <a:p>
            <a:pPr algn="ctr"/>
            <a:r>
              <a:rPr lang="en-US" altLang="en-US" sz="4000" b="1" dirty="0">
                <a:solidFill>
                  <a:srgbClr val="FFFF00"/>
                </a:solidFill>
                <a:latin typeface="Arial" panose="020B0604020202020204" pitchFamily="34" charset="0"/>
                <a:cs typeface="Arial" panose="020B0604020202020204" pitchFamily="34" charset="0"/>
              </a:rPr>
              <a:t>What Is Snatching Your Time?</a:t>
            </a:r>
          </a:p>
        </p:txBody>
      </p:sp>
      <p:sp>
        <p:nvSpPr>
          <p:cNvPr id="3" name="Content Placeholder 2"/>
          <p:cNvSpPr>
            <a:spLocks noGrp="1"/>
          </p:cNvSpPr>
          <p:nvPr>
            <p:ph idx="1"/>
          </p:nvPr>
        </p:nvSpPr>
        <p:spPr>
          <a:xfrm>
            <a:off x="1409700" y="1524000"/>
            <a:ext cx="6438900" cy="4389438"/>
          </a:xfrm>
        </p:spPr>
        <p:txBody>
          <a:bodyPr/>
          <a:lstStyle/>
          <a:p>
            <a:pPr>
              <a:defRPr/>
            </a:pPr>
            <a:r>
              <a:rPr lang="en-US" b="1" i="1" dirty="0">
                <a:latin typeface="Arial" panose="020B0604020202020204" pitchFamily="34" charset="0"/>
                <a:cs typeface="Arial" panose="020B0604020202020204" pitchFamily="34" charset="0"/>
              </a:rPr>
              <a:t>The lack of knowledge</a:t>
            </a:r>
            <a:endParaRPr lang="en-US" dirty="0">
              <a:latin typeface="Arial" panose="020B0604020202020204" pitchFamily="34" charset="0"/>
              <a:cs typeface="Arial" panose="020B0604020202020204" pitchFamily="34" charset="0"/>
            </a:endParaRPr>
          </a:p>
          <a:p>
            <a:pPr>
              <a:defRPr/>
            </a:pPr>
            <a:r>
              <a:rPr lang="en-US" b="1" i="1" dirty="0">
                <a:latin typeface="Arial" panose="020B0604020202020204" pitchFamily="34" charset="0"/>
                <a:cs typeface="Arial" panose="020B0604020202020204" pitchFamily="34" charset="0"/>
              </a:rPr>
              <a:t>Greed                                           </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Col. 3:5;  </a:t>
            </a:r>
            <a:r>
              <a:rPr lang="en-US" b="1" dirty="0" err="1">
                <a:latin typeface="Arial" panose="020B0604020202020204" pitchFamily="34" charset="0"/>
                <a:cs typeface="Arial" panose="020B0604020202020204" pitchFamily="34" charset="0"/>
              </a:rPr>
              <a:t>Ecc</a:t>
            </a:r>
            <a:r>
              <a:rPr lang="en-US" b="1" dirty="0">
                <a:latin typeface="Arial" panose="020B0604020202020204" pitchFamily="34" charset="0"/>
                <a:cs typeface="Arial" panose="020B0604020202020204" pitchFamily="34" charset="0"/>
              </a:rPr>
              <a:t>.  2:10,11,17,18;  4:4-8; 1 Tim. 6:10; Heb. 13:4,5)</a:t>
            </a:r>
            <a:endParaRPr lang="en-US" dirty="0">
              <a:latin typeface="Arial" panose="020B0604020202020204" pitchFamily="34" charset="0"/>
              <a:cs typeface="Arial" panose="020B0604020202020204" pitchFamily="34" charset="0"/>
            </a:endParaRPr>
          </a:p>
          <a:p>
            <a:pPr>
              <a:defRPr/>
            </a:pPr>
            <a:r>
              <a:rPr lang="en-US" b="1" i="1" dirty="0">
                <a:latin typeface="Arial" panose="020B0604020202020204" pitchFamily="34" charset="0"/>
                <a:cs typeface="Arial" panose="020B0604020202020204" pitchFamily="34" charset="0"/>
              </a:rPr>
              <a:t>Self-gratification</a:t>
            </a:r>
            <a:endParaRPr lang="en-US" dirty="0">
              <a:latin typeface="Arial" panose="020B0604020202020204" pitchFamily="34" charset="0"/>
              <a:cs typeface="Arial" panose="020B0604020202020204" pitchFamily="34" charset="0"/>
            </a:endParaRPr>
          </a:p>
          <a:p>
            <a:pPr>
              <a:defRPr/>
            </a:pPr>
            <a:r>
              <a:rPr lang="en-US" b="1" i="1" dirty="0">
                <a:latin typeface="Arial" panose="020B0604020202020204" pitchFamily="34" charset="0"/>
                <a:ea typeface="Calibri" pitchFamily="34" charset="0"/>
                <a:cs typeface="Arial" panose="020B0604020202020204" pitchFamily="34" charset="0"/>
              </a:rPr>
              <a:t>Misplaced Priorities</a:t>
            </a:r>
            <a:r>
              <a:rPr lang="en-US" dirty="0">
                <a:latin typeface="Arial" panose="020B0604020202020204" pitchFamily="34" charset="0"/>
                <a:ea typeface="Calibri" pitchFamily="34" charset="0"/>
                <a:cs typeface="Arial" panose="020B0604020202020204" pitchFamily="34" charset="0"/>
              </a:rPr>
              <a:t>                                    (</a:t>
            </a:r>
            <a:r>
              <a:rPr lang="en-US" b="1" dirty="0">
                <a:latin typeface="Arial" panose="020B0604020202020204" pitchFamily="34" charset="0"/>
                <a:ea typeface="Calibri" pitchFamily="34" charset="0"/>
                <a:cs typeface="Arial" panose="020B0604020202020204" pitchFamily="34" charset="0"/>
              </a:rPr>
              <a:t>Matt. 6:33; </a:t>
            </a:r>
            <a:r>
              <a:rPr lang="en-US" b="1" dirty="0" err="1">
                <a:latin typeface="Arial" panose="020B0604020202020204" pitchFamily="34" charset="0"/>
                <a:ea typeface="Calibri" pitchFamily="34" charset="0"/>
                <a:cs typeface="Arial" panose="020B0604020202020204" pitchFamily="34" charset="0"/>
              </a:rPr>
              <a:t>Ecc</a:t>
            </a:r>
            <a:r>
              <a:rPr lang="en-US" b="1" dirty="0">
                <a:latin typeface="Arial" panose="020B0604020202020204" pitchFamily="34" charset="0"/>
                <a:ea typeface="Calibri" pitchFamily="34" charset="0"/>
                <a:cs typeface="Arial" panose="020B0604020202020204" pitchFamily="34" charset="0"/>
              </a:rPr>
              <a:t>. 12:13</a:t>
            </a:r>
            <a:r>
              <a:rPr lang="en-US" dirty="0">
                <a:latin typeface="Arial" panose="020B0604020202020204" pitchFamily="34" charset="0"/>
                <a:ea typeface="Calibri"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37360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Stream">
  <a:themeElements>
    <a:clrScheme name="Office Them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Office Them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Office Them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Office Them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Office Them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Office Them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Office Them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Office Them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Office Them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Office Them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13121</TotalTime>
  <Words>128</Words>
  <Application>Microsoft Office PowerPoint</Application>
  <PresentationFormat>On-screen Show (4:3)</PresentationFormat>
  <Paragraphs>15</Paragraphs>
  <Slides>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Garamond</vt:lpstr>
      <vt:lpstr>Wingdings</vt:lpstr>
      <vt:lpstr>Stream</vt:lpstr>
      <vt:lpstr>PowerPoint Presentation</vt:lpstr>
      <vt:lpstr>PowerPoint Presentation</vt:lpstr>
      <vt:lpstr> Many couples are suffering from a                                        TIME-STARVED marriage   “We’ve grown apart.  We don’t have anything in common”  Translated  - a couple is not spending  enough time alone together</vt:lpstr>
      <vt:lpstr>PowerPoint Presentation</vt:lpstr>
      <vt:lpstr>What Is Snatching Your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of Your Union  -  Genesis 2:18-25 Ã‚Â  A. The president has an annual address to the country on the state of the union..  He gives us details of   where the country has been, is, and the goals he has for the futureÃ¢â‚¬Â¦  Some may criticize his past, the  present circumstances, &amp; his future plans &amp; how to achieve those plansÃ¢â‚¬Â¦  But if he admits his mistakes  of the past, knows things now are not what they could be, &amp; then embarks on a package which brings  about improvements, progress, and benefits all, youÃ¢â‚¬â„¢d have to respect &amp; appreciate his ability to see a  need &amp; take the steps to make the country better, then you laud &amp; praise him if the plan worksÃ¢â‚¬Â¦. B. What is the state of your marriage?   You may describe it as okay, good, great, alright, could be better, not  bad, not like others I know, not as good as it could be, better than it was 5 years ago, or Ã¢â‚¬Å“if only I could  get him/her toÃ¢â‚¬Â¦.our marriage would be betterÃ¢â‚¬Â  -  You may be critical &amp; fault-finding with your marriage  of the past, present, &amp; have no plans for the future Ã¢â‚¬Â¦  But you admit the mistakes of the past, know the  present is not what it should be, but had no plan, purpose, or program for what your marriage in the future  what are the chances it gets better, respect is there, or it even exists (if it does exist, itÃ¢â‚¬â„¢ll be by chance, not  plan, you donÃ¢â‚¬â„¢t divorce, because youÃ¢â‚¬â„¢re not suppose to)Ã¢â‚¬Â¦    C. The state of some marriage unions is scary, I donÃ¢â‚¬â„¢t see how they survive by the way wives &amp; husbands  talk about each other, marriage in general, the Ã¢â‚¬Å“fightsÃ¢â‚¬Â, the slander, the lack of spirituality, the lack of  affection, the distance lives they live (he does his thing, she does her)Ã¢â‚¬Â¦ D. The need for such a study:   The numbers of Christians in the past two years who have marriage problems  which are Ã¢â‚¬Å“publicly knownÃ¢â‚¬Â  -  9 to 10 couplesÃ¢â‚¬Â¦   This is a seriously needed study, not only because of  those Ã¢â‚¬Å“publicly knownÃ¢â‚¬Â but those who live in turmoil, frustr</dc:title>
  <dc:creator>Shawn</dc:creator>
  <cp:lastModifiedBy>Kevin Stilts</cp:lastModifiedBy>
  <cp:revision>53</cp:revision>
  <cp:lastPrinted>2020-12-17T14:48:06Z</cp:lastPrinted>
  <dcterms:created xsi:type="dcterms:W3CDTF">2008-09-20T20:44:27Z</dcterms:created>
  <dcterms:modified xsi:type="dcterms:W3CDTF">2021-12-19T19:30:15Z</dcterms:modified>
</cp:coreProperties>
</file>