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28"/>
  </p:normalViewPr>
  <p:slideViewPr>
    <p:cSldViewPr snapToGrid="0" snapToObjects="1">
      <p:cViewPr varScale="1">
        <p:scale>
          <a:sx n="90" d="100"/>
          <a:sy n="90" d="100"/>
        </p:scale>
        <p:origin x="2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DC8389-B3B6-F043-A27B-8B580D1A3825}"/>
              </a:ext>
            </a:extLst>
          </p:cNvPr>
          <p:cNvSpPr txBox="1"/>
          <p:nvPr/>
        </p:nvSpPr>
        <p:spPr>
          <a:xfrm>
            <a:off x="3808354" y="1770186"/>
            <a:ext cx="45752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1"/>
                </a:solidFill>
              </a:rPr>
              <a:t>Scripture Reading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Luke 14:26-27</a:t>
            </a:r>
          </a:p>
        </p:txBody>
      </p:sp>
    </p:spTree>
    <p:extLst>
      <p:ext uri="{BB962C8B-B14F-4D97-AF65-F5344CB8AC3E}">
        <p14:creationId xmlns:p14="http://schemas.microsoft.com/office/powerpoint/2010/main" val="388121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aking Up Your Cross&amp;quot; Is Not What You Think | The DiscipleMaker">
            <a:extLst>
              <a:ext uri="{FF2B5EF4-FFF2-40B4-BE49-F238E27FC236}">
                <a16:creationId xmlns:a16="http://schemas.microsoft.com/office/drawing/2014/main" id="{14110D6D-472B-3146-9281-6F8443EE15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8" b="91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5EF0B2-43CE-CB42-B16B-34C7FA143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6924" y="3824751"/>
            <a:ext cx="7057355" cy="1776706"/>
          </a:xfrm>
        </p:spPr>
        <p:txBody>
          <a:bodyPr>
            <a:normAutofit/>
          </a:bodyPr>
          <a:lstStyle/>
          <a:p>
            <a:r>
              <a:rPr lang="en-US" b="1" dirty="0"/>
              <a:t>Leaving Everything for Jesus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65753F1-EEE2-45ED-88A1-ECB4A495D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74" name="Freeform 27">
              <a:extLst>
                <a:ext uri="{FF2B5EF4-FFF2-40B4-BE49-F238E27FC236}">
                  <a16:creationId xmlns:a16="http://schemas.microsoft.com/office/drawing/2014/main" id="{3E3E7343-7B0A-4265-B9DA-56CE35551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28">
              <a:extLst>
                <a:ext uri="{FF2B5EF4-FFF2-40B4-BE49-F238E27FC236}">
                  <a16:creationId xmlns:a16="http://schemas.microsoft.com/office/drawing/2014/main" id="{608D2FF5-E7CA-448D-8B61-42FAA7A0C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29">
              <a:extLst>
                <a:ext uri="{FF2B5EF4-FFF2-40B4-BE49-F238E27FC236}">
                  <a16:creationId xmlns:a16="http://schemas.microsoft.com/office/drawing/2014/main" id="{DC186DC7-6F76-40B7-8268-20660160E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0">
              <a:extLst>
                <a:ext uri="{FF2B5EF4-FFF2-40B4-BE49-F238E27FC236}">
                  <a16:creationId xmlns:a16="http://schemas.microsoft.com/office/drawing/2014/main" id="{4C8DDEC4-2C9A-4271-BBB3-577233F2E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8" name="Freeform 31">
              <a:extLst>
                <a:ext uri="{FF2B5EF4-FFF2-40B4-BE49-F238E27FC236}">
                  <a16:creationId xmlns:a16="http://schemas.microsoft.com/office/drawing/2014/main" id="{D8DB0C2B-A79C-421F-88AB-DC7B12527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9" name="Freeform 32">
              <a:extLst>
                <a:ext uri="{FF2B5EF4-FFF2-40B4-BE49-F238E27FC236}">
                  <a16:creationId xmlns:a16="http://schemas.microsoft.com/office/drawing/2014/main" id="{B3BC96E3-7FEF-4BFD-8E2C-028CB3772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0" name="Freeform 33">
              <a:extLst>
                <a:ext uri="{FF2B5EF4-FFF2-40B4-BE49-F238E27FC236}">
                  <a16:creationId xmlns:a16="http://schemas.microsoft.com/office/drawing/2014/main" id="{E7ED35DB-BAAE-4771-A0A0-65647ACC5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1" name="Freeform 34">
              <a:extLst>
                <a:ext uri="{FF2B5EF4-FFF2-40B4-BE49-F238E27FC236}">
                  <a16:creationId xmlns:a16="http://schemas.microsoft.com/office/drawing/2014/main" id="{4407B080-4ED5-43EB-8CCE-B43B336EF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2" name="Freeform 35">
              <a:extLst>
                <a:ext uri="{FF2B5EF4-FFF2-40B4-BE49-F238E27FC236}">
                  <a16:creationId xmlns:a16="http://schemas.microsoft.com/office/drawing/2014/main" id="{8C10C675-F599-45D3-8177-D7F7DEC16C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3" name="Freeform 36">
              <a:extLst>
                <a:ext uri="{FF2B5EF4-FFF2-40B4-BE49-F238E27FC236}">
                  <a16:creationId xmlns:a16="http://schemas.microsoft.com/office/drawing/2014/main" id="{E2566A74-B9B1-469F-A373-3B3C60175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4" name="Freeform 37">
              <a:extLst>
                <a:ext uri="{FF2B5EF4-FFF2-40B4-BE49-F238E27FC236}">
                  <a16:creationId xmlns:a16="http://schemas.microsoft.com/office/drawing/2014/main" id="{D108E5CB-8D77-4568-B6FF-2C3032134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5" name="Freeform 38">
              <a:extLst>
                <a:ext uri="{FF2B5EF4-FFF2-40B4-BE49-F238E27FC236}">
                  <a16:creationId xmlns:a16="http://schemas.microsoft.com/office/drawing/2014/main" id="{7D8349D8-2AE2-4C78-84ED-22125F147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6213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Taking Up Your Cross&amp;quot; Is Not What You Think | The DiscipleMaker">
            <a:extLst>
              <a:ext uri="{FF2B5EF4-FFF2-40B4-BE49-F238E27FC236}">
                <a16:creationId xmlns:a16="http://schemas.microsoft.com/office/drawing/2014/main" id="{3A947B93-06F3-CA4A-B4EC-9BCE3C181D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8" b="91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624BFC-5792-2045-B50E-5029FAEB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12216"/>
            <a:ext cx="8911687" cy="911613"/>
          </a:xfrm>
        </p:spPr>
        <p:txBody>
          <a:bodyPr>
            <a:normAutofit/>
          </a:bodyPr>
          <a:lstStyle/>
          <a:p>
            <a:r>
              <a:rPr lang="en-US" sz="4800" b="1" dirty="0"/>
              <a:t>“They left everything”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0F2D-8516-CD4D-8958-6BEC36905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1183"/>
            <a:ext cx="8915400" cy="5139586"/>
          </a:xfrm>
        </p:spPr>
        <p:txBody>
          <a:bodyPr>
            <a:normAutofit/>
          </a:bodyPr>
          <a:lstStyle/>
          <a:p>
            <a:r>
              <a:rPr lang="en-US" sz="2800" b="1" dirty="0"/>
              <a:t>Who left everything to follow Jesus?</a:t>
            </a:r>
          </a:p>
          <a:p>
            <a:pPr lvl="1"/>
            <a:r>
              <a:rPr lang="en-US" sz="2600" b="1" dirty="0"/>
              <a:t>Peter, Andrew, James, John, and their companions (Luke 5:11)</a:t>
            </a:r>
          </a:p>
          <a:p>
            <a:pPr lvl="1"/>
            <a:r>
              <a:rPr lang="en-US" sz="2600" b="1" dirty="0"/>
              <a:t>Matthew (Luke 5:27-28)</a:t>
            </a:r>
          </a:p>
          <a:p>
            <a:pPr lvl="1"/>
            <a:r>
              <a:rPr lang="en-US" sz="2600" b="1" dirty="0"/>
              <a:t>Jesus’ disciples (Mark 10:28)</a:t>
            </a:r>
          </a:p>
          <a:p>
            <a:r>
              <a:rPr lang="en-US" sz="2800" b="1" dirty="0"/>
              <a:t>These people left behind their livelihood, wealth reputation, comfort, and lives for Jesus.</a:t>
            </a:r>
          </a:p>
          <a:p>
            <a:r>
              <a:rPr lang="en-US" sz="2800" b="1" dirty="0"/>
              <a:t>No matter our background, our upbringing, or our spiritual age, this is the conversion we must have in order to enter the kingdom of heaven!</a:t>
            </a:r>
          </a:p>
          <a:p>
            <a:pPr lvl="1"/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08654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Taking Up Your Cross&amp;quot; Is Not What You Think | The DiscipleMaker">
            <a:extLst>
              <a:ext uri="{FF2B5EF4-FFF2-40B4-BE49-F238E27FC236}">
                <a16:creationId xmlns:a16="http://schemas.microsoft.com/office/drawing/2014/main" id="{3A947B93-06F3-CA4A-B4EC-9BCE3C181D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8" b="91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624BFC-5792-2045-B50E-5029FAEB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12216"/>
            <a:ext cx="8911687" cy="911613"/>
          </a:xfrm>
        </p:spPr>
        <p:txBody>
          <a:bodyPr>
            <a:normAutofit/>
          </a:bodyPr>
          <a:lstStyle/>
          <a:p>
            <a:r>
              <a:rPr lang="en-US" sz="4800" b="1" dirty="0"/>
              <a:t>What does this mean?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0F2D-8516-CD4D-8958-6BEC36905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10153"/>
            <a:ext cx="9227650" cy="4630615"/>
          </a:xfrm>
        </p:spPr>
        <p:txBody>
          <a:bodyPr>
            <a:normAutofit/>
          </a:bodyPr>
          <a:lstStyle/>
          <a:p>
            <a:r>
              <a:rPr lang="en-US" sz="2800" b="1" dirty="0"/>
              <a:t>Be willing to give up our comforts and earthly connections (Luke 9:57-62).</a:t>
            </a:r>
          </a:p>
          <a:p>
            <a:r>
              <a:rPr lang="en-US" sz="2800" b="1" dirty="0"/>
              <a:t>Do not let anything get in the way of our devotion to Christ (Matthew 10:32-39; Luke 14:26-27).</a:t>
            </a:r>
          </a:p>
          <a:p>
            <a:r>
              <a:rPr lang="en-US" sz="2800" b="1" dirty="0"/>
              <a:t>Be willing to give up our lives (Luke 9:23-24).</a:t>
            </a:r>
          </a:p>
          <a:p>
            <a:r>
              <a:rPr lang="en-US" sz="2800" b="1" dirty="0"/>
              <a:t>Store up treasure in heaven and seek His kingdom first (Matthew 6:24, 33).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118991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Taking Up Your Cross&amp;quot; Is Not What You Think | The DiscipleMaker">
            <a:extLst>
              <a:ext uri="{FF2B5EF4-FFF2-40B4-BE49-F238E27FC236}">
                <a16:creationId xmlns:a16="http://schemas.microsoft.com/office/drawing/2014/main" id="{3A947B93-06F3-CA4A-B4EC-9BCE3C181D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8" b="91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624BFC-5792-2045-B50E-5029FAEB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12216"/>
            <a:ext cx="8911687" cy="911613"/>
          </a:xfrm>
        </p:spPr>
        <p:txBody>
          <a:bodyPr>
            <a:normAutofit/>
          </a:bodyPr>
          <a:lstStyle/>
          <a:p>
            <a:r>
              <a:rPr lang="en-US" sz="4800" b="1" dirty="0"/>
              <a:t>What holds us back?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0F2D-8516-CD4D-8958-6BEC36905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52245"/>
            <a:ext cx="9227650" cy="4888523"/>
          </a:xfrm>
        </p:spPr>
        <p:txBody>
          <a:bodyPr>
            <a:normAutofit/>
          </a:bodyPr>
          <a:lstStyle/>
          <a:p>
            <a:r>
              <a:rPr lang="en-US" sz="2800" b="1" dirty="0"/>
              <a:t>I am afraid American Christians don’t want to go to heaven as bad as we should because we think we have paradise right here already!</a:t>
            </a:r>
          </a:p>
          <a:p>
            <a:r>
              <a:rPr lang="en-US" sz="2800" b="1" dirty="0"/>
              <a:t>Let us not be like the Laodiceans (Revelation 3:14-22) or the rich young ruler (Luke 18:18-23), who were too attached to the world’s comforts to truly follow Christ.</a:t>
            </a:r>
          </a:p>
          <a:p>
            <a:r>
              <a:rPr lang="en-US" sz="2800" b="1" dirty="0"/>
              <a:t>We cannot make this world our home and leave everything behind at the same time!</a:t>
            </a:r>
            <a:endParaRPr 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4076260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Taking Up Your Cross&amp;quot; Is Not What You Think | The DiscipleMaker">
            <a:extLst>
              <a:ext uri="{FF2B5EF4-FFF2-40B4-BE49-F238E27FC236}">
                <a16:creationId xmlns:a16="http://schemas.microsoft.com/office/drawing/2014/main" id="{3A947B93-06F3-CA4A-B4EC-9BCE3C181D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8" b="91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624BFC-5792-2045-B50E-5029FAEB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12216"/>
            <a:ext cx="8911687" cy="911613"/>
          </a:xfrm>
        </p:spPr>
        <p:txBody>
          <a:bodyPr>
            <a:normAutofit/>
          </a:bodyPr>
          <a:lstStyle/>
          <a:p>
            <a:r>
              <a:rPr lang="en-US" sz="4800" b="1" dirty="0"/>
              <a:t>What holds us back?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0F2D-8516-CD4D-8958-6BEC36905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52245"/>
            <a:ext cx="9227650" cy="4888523"/>
          </a:xfrm>
        </p:spPr>
        <p:txBody>
          <a:bodyPr>
            <a:normAutofit/>
          </a:bodyPr>
          <a:lstStyle/>
          <a:p>
            <a:r>
              <a:rPr lang="en-US" sz="2800" b="1" dirty="0"/>
              <a:t>I am afraid American Christians don’t want to go to heaven as bad as we should because we think we have paradise right here already!</a:t>
            </a:r>
          </a:p>
          <a:p>
            <a:r>
              <a:rPr lang="en-US" sz="2800" b="1" dirty="0"/>
              <a:t>Let us not be like the Laodiceans (Revelation 3:14-22) or the rich young ruler (Luke 18:18-23), who were too attached to the world’s comforts to truly follow Christ.</a:t>
            </a:r>
          </a:p>
          <a:p>
            <a:r>
              <a:rPr lang="en-US" sz="2800" b="1" dirty="0"/>
              <a:t>We cannot make this world our home and leave everything behind at the same time!</a:t>
            </a:r>
            <a:endParaRPr lang="en-US" sz="16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FE1FA4-04BD-5447-BF70-776CBCB73566}"/>
              </a:ext>
            </a:extLst>
          </p:cNvPr>
          <p:cNvSpPr txBox="1"/>
          <p:nvPr/>
        </p:nvSpPr>
        <p:spPr>
          <a:xfrm>
            <a:off x="172039" y="1718655"/>
            <a:ext cx="2406332" cy="450883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Don’t be like Pilate: so worried about our own lives that we are okay with giving up Jesus!</a:t>
            </a:r>
          </a:p>
        </p:txBody>
      </p:sp>
    </p:spTree>
    <p:extLst>
      <p:ext uri="{BB962C8B-B14F-4D97-AF65-F5344CB8AC3E}">
        <p14:creationId xmlns:p14="http://schemas.microsoft.com/office/powerpoint/2010/main" val="3513118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339</Words>
  <Application>Microsoft Macintosh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PowerPoint Presentation</vt:lpstr>
      <vt:lpstr>Leaving Everything for Jesus</vt:lpstr>
      <vt:lpstr>“They left everything”</vt:lpstr>
      <vt:lpstr>What does this mean?</vt:lpstr>
      <vt:lpstr>What holds us back?</vt:lpstr>
      <vt:lpstr>What holds us back?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Paden, Nick</dc:creator>
  <cp:lastModifiedBy>Paden, Nick</cp:lastModifiedBy>
  <cp:revision>2</cp:revision>
  <dcterms:created xsi:type="dcterms:W3CDTF">2021-10-13T20:55:22Z</dcterms:created>
  <dcterms:modified xsi:type="dcterms:W3CDTF">2021-10-13T21:34:22Z</dcterms:modified>
</cp:coreProperties>
</file>