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39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9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9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96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6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98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12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1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4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9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1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18AA-FFC0-471C-AD24-E4FC48B7DFE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1A81-B7E2-4F33-93E1-1277A2AB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8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18AA-FFC0-471C-AD24-E4FC48B7D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1A81-B7E2-4F33-93E1-1277A2AB0E3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9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6"/>
            <a:ext cx="9144000" cy="686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58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1219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CHRIST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9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3890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486400" cy="203890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New Creation in Christ…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9900"/>
                </a:solidFill>
              </a:rPr>
              <a:t>I Am Dead to Sin</a:t>
            </a:r>
          </a:p>
          <a:p>
            <a:pPr marL="0" indent="0" algn="ctr">
              <a:buNone/>
            </a:pPr>
            <a:r>
              <a:rPr lang="en-US" sz="3600" b="1" dirty="0" smtClean="0"/>
              <a:t>Romans 6:2, 6, 7, 11</a:t>
            </a:r>
          </a:p>
          <a:p>
            <a:pPr marL="0" indent="0" algn="ctr">
              <a:buNone/>
            </a:pPr>
            <a:r>
              <a:rPr lang="en-US" sz="3600" b="1" dirty="0" smtClean="0"/>
              <a:t>Romans 6:3-4</a:t>
            </a:r>
          </a:p>
          <a:p>
            <a:pPr marL="0" indent="0" algn="ctr">
              <a:buNone/>
            </a:pPr>
            <a:r>
              <a:rPr lang="en-US" sz="3600" b="1" dirty="0" smtClean="0"/>
              <a:t>1 Peter 2:24</a:t>
            </a:r>
          </a:p>
          <a:p>
            <a:pPr marL="0" indent="0" algn="ctr">
              <a:buNone/>
            </a:pPr>
            <a:r>
              <a:rPr lang="en-US" sz="3600" b="1" dirty="0" smtClean="0"/>
              <a:t>Romans 6:12-14</a:t>
            </a:r>
          </a:p>
          <a:p>
            <a:pPr marL="0" indent="0" algn="ctr">
              <a:buNone/>
            </a:pPr>
            <a:r>
              <a:rPr lang="en-US" sz="3600" b="1" dirty="0" smtClean="0"/>
              <a:t>Romans 6:11</a:t>
            </a:r>
          </a:p>
          <a:p>
            <a:pPr marL="0" indent="0" algn="ctr">
              <a:buNone/>
            </a:pPr>
            <a:endParaRPr lang="en-US" sz="40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203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6599" y="-740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+mj-ea"/>
                <a:cs typeface="+mj-cs"/>
              </a:rPr>
              <a:t>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1285" y="1515684"/>
            <a:ext cx="2260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CHRIST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8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3890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486400" cy="203890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New Creation in Christ…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9900"/>
                </a:solidFill>
              </a:rPr>
              <a:t>I Am Alive to God in Christ Jesus</a:t>
            </a:r>
          </a:p>
          <a:p>
            <a:pPr marL="0" indent="0" algn="ctr">
              <a:buNone/>
            </a:pPr>
            <a:r>
              <a:rPr lang="en-US" sz="3600" b="1" dirty="0" smtClean="0"/>
              <a:t>Romans 6:4</a:t>
            </a:r>
          </a:p>
          <a:p>
            <a:pPr marL="0" indent="0" algn="ctr">
              <a:buNone/>
            </a:pPr>
            <a:r>
              <a:rPr lang="en-US" sz="3600" b="1" dirty="0" smtClean="0"/>
              <a:t>Ephesians 2:1-5</a:t>
            </a:r>
          </a:p>
          <a:p>
            <a:pPr marL="0" indent="0" algn="ctr">
              <a:buNone/>
            </a:pPr>
            <a:r>
              <a:rPr lang="en-US" sz="3600" b="1" dirty="0" smtClean="0"/>
              <a:t>Romans 6:11</a:t>
            </a:r>
          </a:p>
          <a:p>
            <a:pPr marL="0" indent="0" algn="ctr">
              <a:buNone/>
            </a:pPr>
            <a:r>
              <a:rPr lang="en-US" sz="3600" b="1" dirty="0" smtClean="0"/>
              <a:t>Romans 6:13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203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6599" y="-740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285" y="1515684"/>
            <a:ext cx="2260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CHRIST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3890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486400" cy="203890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New Creation in Christ…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9900"/>
                </a:solidFill>
              </a:rPr>
              <a:t>I Walk in Newness of Life</a:t>
            </a:r>
          </a:p>
          <a:p>
            <a:pPr marL="0" indent="0" algn="ctr">
              <a:buNone/>
            </a:pPr>
            <a:r>
              <a:rPr lang="en-US" sz="3600" b="1" dirty="0" smtClean="0"/>
              <a:t>Romans 6:4</a:t>
            </a:r>
          </a:p>
          <a:p>
            <a:pPr marL="0" indent="0" algn="ctr">
              <a:buNone/>
            </a:pPr>
            <a:r>
              <a:rPr lang="en-US" sz="3600" b="1" dirty="0" smtClean="0"/>
              <a:t>1 Peter 4:1-2</a:t>
            </a:r>
          </a:p>
          <a:p>
            <a:pPr marL="0" indent="0" algn="ctr">
              <a:buNone/>
            </a:pPr>
            <a:r>
              <a:rPr lang="en-US" sz="3600" b="1" dirty="0" smtClean="0"/>
              <a:t>2 Corinthians 5:17</a:t>
            </a:r>
          </a:p>
          <a:p>
            <a:pPr marL="0" indent="0" algn="ctr">
              <a:buNone/>
            </a:pPr>
            <a:r>
              <a:rPr lang="en-US" sz="3600" b="1" dirty="0" smtClean="0"/>
              <a:t>Ephesians 2:10</a:t>
            </a:r>
          </a:p>
          <a:p>
            <a:pPr marL="0" indent="0" algn="ctr">
              <a:buNone/>
            </a:pPr>
            <a:r>
              <a:rPr lang="en-US" sz="3600" b="1" dirty="0" smtClean="0"/>
              <a:t>Titus 2:14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203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6599" y="-740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285" y="1515684"/>
            <a:ext cx="2260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CHRIST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89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A</vt:lpstr>
      <vt:lpstr>As A New Creation in Christ…</vt:lpstr>
      <vt:lpstr>As A New Creation in Christ…</vt:lpstr>
      <vt:lpstr>As A New Creation in Christ…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5</cp:revision>
  <dcterms:created xsi:type="dcterms:W3CDTF">2021-12-03T21:46:37Z</dcterms:created>
  <dcterms:modified xsi:type="dcterms:W3CDTF">2021-12-05T11:51:28Z</dcterms:modified>
</cp:coreProperties>
</file>