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188F0-CBD1-49B9-995B-AB23E285AA5E}" v="30" dt="2021-11-07T01:25:53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Holman" userId="f98352749a367a41" providerId="LiveId" clId="{53D188F0-CBD1-49B9-995B-AB23E285AA5E}"/>
    <pc:docChg chg="modSld">
      <pc:chgData name="Jacob Holman" userId="f98352749a367a41" providerId="LiveId" clId="{53D188F0-CBD1-49B9-995B-AB23E285AA5E}" dt="2021-11-07T01:25:53.979" v="27"/>
      <pc:docMkLst>
        <pc:docMk/>
      </pc:docMkLst>
      <pc:sldChg chg="modTransition modAnim">
        <pc:chgData name="Jacob Holman" userId="f98352749a367a41" providerId="LiveId" clId="{53D188F0-CBD1-49B9-995B-AB23E285AA5E}" dt="2021-11-07T01:15:59.685" v="6"/>
        <pc:sldMkLst>
          <pc:docMk/>
          <pc:sldMk cId="3932120279" sldId="256"/>
        </pc:sldMkLst>
      </pc:sldChg>
      <pc:sldChg chg="modSp modAnim">
        <pc:chgData name="Jacob Holman" userId="f98352749a367a41" providerId="LiveId" clId="{53D188F0-CBD1-49B9-995B-AB23E285AA5E}" dt="2021-11-07T01:25:53.979" v="27"/>
        <pc:sldMkLst>
          <pc:docMk/>
          <pc:sldMk cId="3930586545" sldId="260"/>
        </pc:sldMkLst>
        <pc:spChg chg="mod">
          <ac:chgData name="Jacob Holman" userId="f98352749a367a41" providerId="LiveId" clId="{53D188F0-CBD1-49B9-995B-AB23E285AA5E}" dt="2021-11-07T01:16:24.209" v="11" actId="20577"/>
          <ac:spMkLst>
            <pc:docMk/>
            <pc:sldMk cId="3930586545" sldId="260"/>
            <ac:spMk id="2" creationId="{75294C5F-C487-4D01-924D-EAFD2836F5ED}"/>
          </ac:spMkLst>
        </pc:spChg>
      </pc:sldChg>
      <pc:sldChg chg="modAnim">
        <pc:chgData name="Jacob Holman" userId="f98352749a367a41" providerId="LiveId" clId="{53D188F0-CBD1-49B9-995B-AB23E285AA5E}" dt="2021-11-07T01:25:05.552" v="22"/>
        <pc:sldMkLst>
          <pc:docMk/>
          <pc:sldMk cId="2428579310" sldId="261"/>
        </pc:sldMkLst>
      </pc:sldChg>
      <pc:sldChg chg="modAnim">
        <pc:chgData name="Jacob Holman" userId="f98352749a367a41" providerId="LiveId" clId="{53D188F0-CBD1-49B9-995B-AB23E285AA5E}" dt="2021-11-07T01:25:23.674" v="26"/>
        <pc:sldMkLst>
          <pc:docMk/>
          <pc:sldMk cId="7870690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3C214-118A-4AB9-984E-B7EC3BED0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065F0-1431-4D35-A813-63AC2ADD0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81BE7-A701-4311-845C-6988A0000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3D140-4CB8-4E43-98D1-ABE4B451B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9E695-18D7-45B6-8A95-56066432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B1B9-FEA0-441C-9309-249F74268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A2A7A-0596-4171-A3FC-8D3EB7B80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A1240-D758-4346-9295-3AD51DC0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2F8A7-4D74-4C27-A709-63C05397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48A2C-4A44-41DF-AB5D-8326506E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57D75C-0A1F-4D12-A3B0-158FFA6DE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A297E-EBFA-41B4-A20D-BFCED05E3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F447-B658-4DF3-93FC-1A13241E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1AD8D-2A2B-4E43-9358-9CB6E238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26674-77BA-4F92-9536-BBEDEDAB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4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2D6A-1AFE-4E4D-A1BB-A93ECD6D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CAEFF-88DA-4E1D-ACC0-6AAB499DC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1D657-E904-4E8F-9948-F724783D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69BBD-EDE1-40ED-B110-4B14F71F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F7DE3-B4F6-4F64-9C81-5895AF25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8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C38C-2F5F-4A59-BADA-C9B68E14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52486-5B70-47AE-B405-C5426F353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7B3CF-285D-4D55-9490-4D12654A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5A9B9-DCAE-42E5-A64F-8C26952F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E320-558B-4FAC-B73B-FE0431CB0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8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06B2-C52E-4A30-9781-F577A1B9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2F169-1A43-498A-AD32-90BACF588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A255C-8350-4969-8012-EAF601DDB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0EDAB-6EB7-4FCE-B519-627A5E83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A4FE6-B53E-48BF-A398-995B67D3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3F813-8BE3-4BA2-80A8-A12AA960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3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06E0-E6CB-46EF-9D31-EAA2926C1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5E148-64DA-48C7-B497-17D3ADBB9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A2D9C-BECA-4F7C-88F1-254F07710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C741E-F155-4ECE-8653-79FA75C9E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360963-2474-4174-96ED-3ED0009A1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9D741-679B-44B4-ADE4-83E6E29B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10486-EEDA-419B-A72D-16DE5C5D2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CB99F-50E7-4C70-920A-F477803B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7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6201-7891-4A12-8A71-D7D9774BB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84AEF-B137-4930-A985-27E44075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6B572-E13F-43A4-993D-DA6B731E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0E64E-6ADF-4A28-85E8-D5F88781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01C60C-9388-409D-8DA3-D19C66765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9300EA-2CD3-4FEE-BC58-2BA2F6DC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E0EC4-C32F-4791-B77A-99435939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1607D-DF0E-4F51-84BE-C4931C2B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EFE57-67D6-4688-B656-5EC57AC8F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5FAAB-77F4-46EE-999F-C48DE4F4B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838F0-1091-4D9E-8A45-19C085E0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EC329-215D-4C63-9054-21BE087A9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61EC9-6AA1-436B-B3D6-B6A25430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8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D8E2-AAF6-4544-95CE-8E75F726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71A432-BE7F-46B8-BBCA-17A8FEFAC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FFC8C-F005-4005-8E9C-258B7501A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A5AC7-30E5-4602-B1D0-5C92AF3E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BA3BF-6668-49C7-A4E3-AFF43824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D5FB3-7ACD-4296-87DC-50277405E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0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6A4DA-C8D9-4AAB-8DDD-32B8F22A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F7D1D-3BBF-4104-94EE-8F6599B96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5926E-F1DA-446C-8812-71153286D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84E5-7D55-46FA-AA2F-D3CF750FDEC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2EC1-32DB-46CE-BB50-49E7C1A86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55F50-AD82-47FC-AA0B-7AFA5BA2D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D6CFA-9544-4D4C-AE01-D46A5AAFF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9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1AE7-13E7-459A-AE5F-7132833E50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0EE2F-093D-4C1A-9232-178E661901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5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5294C5F-C487-4D01-924D-EAFD2836F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Working with Our Overseers</a:t>
            </a:r>
          </a:p>
        </p:txBody>
      </p:sp>
    </p:spTree>
    <p:extLst>
      <p:ext uri="{BB962C8B-B14F-4D97-AF65-F5344CB8AC3E}">
        <p14:creationId xmlns:p14="http://schemas.microsoft.com/office/powerpoint/2010/main" val="3932120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5294C5F-C487-4D01-924D-EAFD2836F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149790"/>
            <a:ext cx="5760846" cy="457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Follow Their Leadership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3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Hebrews 13:7, 17</a:t>
            </a:r>
            <a:br>
              <a:rPr lang="en-US" sz="53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3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Peter 5:5</a:t>
            </a:r>
          </a:p>
        </p:txBody>
      </p:sp>
    </p:spTree>
    <p:extLst>
      <p:ext uri="{BB962C8B-B14F-4D97-AF65-F5344CB8AC3E}">
        <p14:creationId xmlns:p14="http://schemas.microsoft.com/office/powerpoint/2010/main" val="393058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5294C5F-C487-4D01-924D-EAFD2836F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593410"/>
            <a:ext cx="5760846" cy="366665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Appreciate and Esteem Them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3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Thess. 5:12-13</a:t>
            </a:r>
          </a:p>
        </p:txBody>
      </p:sp>
    </p:spTree>
    <p:extLst>
      <p:ext uri="{BB962C8B-B14F-4D97-AF65-F5344CB8AC3E}">
        <p14:creationId xmlns:p14="http://schemas.microsoft.com/office/powerpoint/2010/main" val="24285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5294C5F-C487-4D01-924D-EAFD2836F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593410"/>
            <a:ext cx="5760846" cy="366665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Honor Them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3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Timothy 5:17-19</a:t>
            </a:r>
          </a:p>
        </p:txBody>
      </p:sp>
    </p:spTree>
    <p:extLst>
      <p:ext uri="{BB962C8B-B14F-4D97-AF65-F5344CB8AC3E}">
        <p14:creationId xmlns:p14="http://schemas.microsoft.com/office/powerpoint/2010/main" val="787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1AE7-13E7-459A-AE5F-7132833E50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0EE2F-093D-4C1A-9232-178E661901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4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Working with Our Overseers</vt:lpstr>
      <vt:lpstr>Follow Their Leadership  Hebrews 13:7, 17 1 Peter 5:5</vt:lpstr>
      <vt:lpstr>Appreciate and Esteem Them  1 Thess. 5:12-13</vt:lpstr>
      <vt:lpstr>Honor Them  1 Timothy 5:17-19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1</cp:revision>
  <dcterms:created xsi:type="dcterms:W3CDTF">2021-11-07T01:04:00Z</dcterms:created>
  <dcterms:modified xsi:type="dcterms:W3CDTF">2021-11-07T01:25:58Z</dcterms:modified>
</cp:coreProperties>
</file>