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2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1800" cy="12001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4350"/>
            <a:ext cx="7543800" cy="29146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2A6F84D-9CC6-49AE-ACDF-26A57433B28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82"/>
            <a:ext cx="48738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905A8ED-DB15-46FD-ACC6-4F1C5C1873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4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14550"/>
            <a:ext cx="7543800" cy="2571750"/>
          </a:xfrm>
        </p:spPr>
        <p:txBody>
          <a:bodyPr/>
          <a:lstStyle/>
          <a:p>
            <a:pPr algn="ctr"/>
            <a:r>
              <a:rPr lang="en-US" sz="7200" b="1" dirty="0" smtClean="0"/>
              <a:t>The Importance of Teachers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75673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5750"/>
            <a:ext cx="7772400" cy="838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Teachers Must First be Taught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28750"/>
            <a:ext cx="7543800" cy="321945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Who teaches us? Jesus should (John 3:1-15).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If we aren’t taught by Christ, we can’t be effective teachers.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Our learning should never end (2 Peter 1:5-8).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We will become complacent and ineffective if we are not growing.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3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5750"/>
            <a:ext cx="7772400" cy="838200"/>
          </a:xfrm>
        </p:spPr>
        <p:txBody>
          <a:bodyPr>
            <a:noAutofit/>
          </a:bodyPr>
          <a:lstStyle/>
          <a:p>
            <a:r>
              <a:rPr lang="en-US" sz="4200" dirty="0" smtClean="0"/>
              <a:t>Teachers are Motivated by People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76350"/>
            <a:ext cx="7543800" cy="337185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No matter how much we love the “subject,” we can’t be effective teachers without a love and compassion for lost souls.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Jesus had this love and compassion.</a:t>
            </a:r>
          </a:p>
          <a:p>
            <a:pPr lvl="1"/>
            <a:r>
              <a:rPr lang="en-US" sz="2600" b="1" dirty="0" smtClean="0">
                <a:solidFill>
                  <a:schemeClr val="tx1"/>
                </a:solidFill>
              </a:rPr>
              <a:t>Matthew 9:35-36</a:t>
            </a:r>
          </a:p>
          <a:p>
            <a:pPr lvl="1"/>
            <a:r>
              <a:rPr lang="en-US" sz="2600" b="1" dirty="0" smtClean="0">
                <a:solidFill>
                  <a:schemeClr val="tx1"/>
                </a:solidFill>
              </a:rPr>
              <a:t>Matthew 14:14</a:t>
            </a:r>
          </a:p>
          <a:p>
            <a:pPr lvl="1"/>
            <a:r>
              <a:rPr lang="en-US" sz="2600" b="1" dirty="0" smtClean="0">
                <a:solidFill>
                  <a:schemeClr val="tx1"/>
                </a:solidFill>
              </a:rPr>
              <a:t>Mark 6:34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55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575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 Teacher’s Work is Never Done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76350"/>
            <a:ext cx="7543800" cy="337185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Christians don’t just teach during a class or a study. We teach every day in how we live.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We teach through:</a:t>
            </a:r>
          </a:p>
          <a:p>
            <a:pPr lvl="1"/>
            <a:r>
              <a:rPr lang="en-US" sz="2600" b="1" dirty="0" smtClean="0">
                <a:solidFill>
                  <a:schemeClr val="tx1"/>
                </a:solidFill>
              </a:rPr>
              <a:t>Our speech (Colossians 4:5-6)</a:t>
            </a:r>
          </a:p>
          <a:p>
            <a:pPr lvl="1"/>
            <a:r>
              <a:rPr lang="en-US" sz="2600" b="1" dirty="0" smtClean="0">
                <a:solidFill>
                  <a:schemeClr val="tx1"/>
                </a:solidFill>
              </a:rPr>
              <a:t>Our treatment of others (2 Timothy 2:24-26)</a:t>
            </a:r>
          </a:p>
          <a:p>
            <a:pPr lvl="1"/>
            <a:r>
              <a:rPr lang="en-US" sz="2600" b="1" dirty="0" smtClean="0">
                <a:solidFill>
                  <a:schemeClr val="tx1"/>
                </a:solidFill>
              </a:rPr>
              <a:t>Our attitude (Philippians 2:3-5; 4:5)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There are no summer breaks or retirement as teachers for God!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</TotalTime>
  <Words>161</Words>
  <Application>Microsoft Office PowerPoint</Application>
  <PresentationFormat>On-screen Show (16:9)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PowerPoint Presentation</vt:lpstr>
      <vt:lpstr>The Importance of Teachers</vt:lpstr>
      <vt:lpstr>Teachers Must First be Taught</vt:lpstr>
      <vt:lpstr>Teachers are Motivated by People</vt:lpstr>
      <vt:lpstr>A Teacher’s Work is Never Done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Teachers</dc:title>
  <dc:creator>Nick</dc:creator>
  <cp:lastModifiedBy>Nick</cp:lastModifiedBy>
  <cp:revision>3</cp:revision>
  <dcterms:created xsi:type="dcterms:W3CDTF">2019-11-17T01:28:30Z</dcterms:created>
  <dcterms:modified xsi:type="dcterms:W3CDTF">2019-11-17T01:57:53Z</dcterms:modified>
</cp:coreProperties>
</file>