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417" r:id="rId2"/>
    <p:sldId id="290" r:id="rId3"/>
    <p:sldId id="305" r:id="rId4"/>
    <p:sldId id="306" r:id="rId5"/>
    <p:sldId id="307" r:id="rId6"/>
    <p:sldId id="308" r:id="rId7"/>
    <p:sldId id="309" r:id="rId8"/>
    <p:sldId id="421" r:id="rId9"/>
    <p:sldId id="311" r:id="rId10"/>
    <p:sldId id="422" r:id="rId11"/>
    <p:sldId id="315" r:id="rId1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D9"/>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4664" autoAdjust="0"/>
  </p:normalViewPr>
  <p:slideViewPr>
    <p:cSldViewPr>
      <p:cViewPr varScale="1">
        <p:scale>
          <a:sx n="88" d="100"/>
          <a:sy n="88" d="100"/>
        </p:scale>
        <p:origin x="1128"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ge View church of Christ" userId="66daf72c15de8306" providerId="LiveId" clId="{DE8588C1-5404-4DA4-BED9-907D0BD1182A}"/>
    <pc:docChg chg="modSld">
      <pc:chgData name="College View church of Christ" userId="66daf72c15de8306" providerId="LiveId" clId="{DE8588C1-5404-4DA4-BED9-907D0BD1182A}" dt="2021-11-28T14:06:38.188" v="9" actId="729"/>
      <pc:docMkLst>
        <pc:docMk/>
      </pc:docMkLst>
      <pc:sldChg chg="mod modShow">
        <pc:chgData name="College View church of Christ" userId="66daf72c15de8306" providerId="LiveId" clId="{DE8588C1-5404-4DA4-BED9-907D0BD1182A}" dt="2021-10-31T13:02:54.139" v="3" actId="729"/>
        <pc:sldMkLst>
          <pc:docMk/>
          <pc:sldMk cId="0" sldId="256"/>
        </pc:sldMkLst>
      </pc:sldChg>
      <pc:sldChg chg="mod modShow">
        <pc:chgData name="College View church of Christ" userId="66daf72c15de8306" providerId="LiveId" clId="{DE8588C1-5404-4DA4-BED9-907D0BD1182A}" dt="2021-10-24T13:04:00.335" v="0" actId="729"/>
        <pc:sldMkLst>
          <pc:docMk/>
          <pc:sldMk cId="0" sldId="268"/>
        </pc:sldMkLst>
      </pc:sldChg>
      <pc:sldChg chg="mod modShow">
        <pc:chgData name="College View church of Christ" userId="66daf72c15de8306" providerId="LiveId" clId="{DE8588C1-5404-4DA4-BED9-907D0BD1182A}" dt="2021-10-31T13:03:07.781" v="4" actId="729"/>
        <pc:sldMkLst>
          <pc:docMk/>
          <pc:sldMk cId="0" sldId="272"/>
        </pc:sldMkLst>
      </pc:sldChg>
      <pc:sldChg chg="mod modShow">
        <pc:chgData name="College View church of Christ" userId="66daf72c15de8306" providerId="LiveId" clId="{DE8588C1-5404-4DA4-BED9-907D0BD1182A}" dt="2021-10-31T13:03:07.781" v="4" actId="729"/>
        <pc:sldMkLst>
          <pc:docMk/>
          <pc:sldMk cId="0" sldId="273"/>
        </pc:sldMkLst>
      </pc:sldChg>
      <pc:sldChg chg="mod modShow">
        <pc:chgData name="College View church of Christ" userId="66daf72c15de8306" providerId="LiveId" clId="{DE8588C1-5404-4DA4-BED9-907D0BD1182A}" dt="2021-10-31T13:03:07.781" v="4" actId="729"/>
        <pc:sldMkLst>
          <pc:docMk/>
          <pc:sldMk cId="0" sldId="282"/>
        </pc:sldMkLst>
      </pc:sldChg>
      <pc:sldChg chg="mod modShow">
        <pc:chgData name="College View church of Christ" userId="66daf72c15de8306" providerId="LiveId" clId="{DE8588C1-5404-4DA4-BED9-907D0BD1182A}" dt="2021-10-24T13:04:00.335" v="0" actId="729"/>
        <pc:sldMkLst>
          <pc:docMk/>
          <pc:sldMk cId="0" sldId="283"/>
        </pc:sldMkLst>
      </pc:sldChg>
      <pc:sldChg chg="mod modShow">
        <pc:chgData name="College View church of Christ" userId="66daf72c15de8306" providerId="LiveId" clId="{DE8588C1-5404-4DA4-BED9-907D0BD1182A}" dt="2021-10-31T13:03:07.781" v="4" actId="729"/>
        <pc:sldMkLst>
          <pc:docMk/>
          <pc:sldMk cId="0" sldId="284"/>
        </pc:sldMkLst>
      </pc:sldChg>
      <pc:sldChg chg="mod modShow">
        <pc:chgData name="College View church of Christ" userId="66daf72c15de8306" providerId="LiveId" clId="{DE8588C1-5404-4DA4-BED9-907D0BD1182A}" dt="2021-10-31T13:03:07.781" v="4" actId="729"/>
        <pc:sldMkLst>
          <pc:docMk/>
          <pc:sldMk cId="0" sldId="288"/>
        </pc:sldMkLst>
      </pc:sldChg>
      <pc:sldChg chg="mod modShow">
        <pc:chgData name="College View church of Christ" userId="66daf72c15de8306" providerId="LiveId" clId="{DE8588C1-5404-4DA4-BED9-907D0BD1182A}" dt="2021-11-07T14:03:34.452" v="5" actId="729"/>
        <pc:sldMkLst>
          <pc:docMk/>
          <pc:sldMk cId="3935786814" sldId="291"/>
        </pc:sldMkLst>
      </pc:sldChg>
      <pc:sldChg chg="mod modShow">
        <pc:chgData name="College View church of Christ" userId="66daf72c15de8306" providerId="LiveId" clId="{DE8588C1-5404-4DA4-BED9-907D0BD1182A}" dt="2021-11-07T14:03:34.452" v="5" actId="729"/>
        <pc:sldMkLst>
          <pc:docMk/>
          <pc:sldMk cId="533946948" sldId="292"/>
        </pc:sldMkLst>
      </pc:sldChg>
      <pc:sldChg chg="mod modShow">
        <pc:chgData name="College View church of Christ" userId="66daf72c15de8306" providerId="LiveId" clId="{DE8588C1-5404-4DA4-BED9-907D0BD1182A}" dt="2021-11-07T14:03:34.452" v="5" actId="729"/>
        <pc:sldMkLst>
          <pc:docMk/>
          <pc:sldMk cId="819863994" sldId="293"/>
        </pc:sldMkLst>
      </pc:sldChg>
      <pc:sldChg chg="mod modShow">
        <pc:chgData name="College View church of Christ" userId="66daf72c15de8306" providerId="LiveId" clId="{DE8588C1-5404-4DA4-BED9-907D0BD1182A}" dt="2021-11-07T14:03:34.452" v="5" actId="729"/>
        <pc:sldMkLst>
          <pc:docMk/>
          <pc:sldMk cId="3118605339" sldId="294"/>
        </pc:sldMkLst>
      </pc:sldChg>
      <pc:sldChg chg="mod modShow">
        <pc:chgData name="College View church of Christ" userId="66daf72c15de8306" providerId="LiveId" clId="{DE8588C1-5404-4DA4-BED9-907D0BD1182A}" dt="2021-11-07T14:03:34.452" v="5" actId="729"/>
        <pc:sldMkLst>
          <pc:docMk/>
          <pc:sldMk cId="3004277484" sldId="295"/>
        </pc:sldMkLst>
      </pc:sldChg>
      <pc:sldChg chg="mod modShow">
        <pc:chgData name="College View church of Christ" userId="66daf72c15de8306" providerId="LiveId" clId="{DE8588C1-5404-4DA4-BED9-907D0BD1182A}" dt="2021-11-07T14:03:34.452" v="5" actId="729"/>
        <pc:sldMkLst>
          <pc:docMk/>
          <pc:sldMk cId="2433041007" sldId="296"/>
        </pc:sldMkLst>
      </pc:sldChg>
      <pc:sldChg chg="mod modShow">
        <pc:chgData name="College View church of Christ" userId="66daf72c15de8306" providerId="LiveId" clId="{DE8588C1-5404-4DA4-BED9-907D0BD1182A}" dt="2021-11-14T14:07:24.693" v="6" actId="729"/>
        <pc:sldMkLst>
          <pc:docMk/>
          <pc:sldMk cId="1770307099" sldId="297"/>
        </pc:sldMkLst>
      </pc:sldChg>
      <pc:sldChg chg="mod modShow">
        <pc:chgData name="College View church of Christ" userId="66daf72c15de8306" providerId="LiveId" clId="{DE8588C1-5404-4DA4-BED9-907D0BD1182A}" dt="2021-11-14T14:07:24.693" v="6" actId="729"/>
        <pc:sldMkLst>
          <pc:docMk/>
          <pc:sldMk cId="3816820332" sldId="298"/>
        </pc:sldMkLst>
      </pc:sldChg>
      <pc:sldChg chg="mod modShow">
        <pc:chgData name="College View church of Christ" userId="66daf72c15de8306" providerId="LiveId" clId="{DE8588C1-5404-4DA4-BED9-907D0BD1182A}" dt="2021-11-21T14:01:44.860" v="7" actId="729"/>
        <pc:sldMkLst>
          <pc:docMk/>
          <pc:sldMk cId="4089823329" sldId="301"/>
        </pc:sldMkLst>
      </pc:sldChg>
      <pc:sldChg chg="mod modShow">
        <pc:chgData name="College View church of Christ" userId="66daf72c15de8306" providerId="LiveId" clId="{DE8588C1-5404-4DA4-BED9-907D0BD1182A}" dt="2021-11-21T14:01:44.860" v="7" actId="729"/>
        <pc:sldMkLst>
          <pc:docMk/>
          <pc:sldMk cId="377065481" sldId="302"/>
        </pc:sldMkLst>
      </pc:sldChg>
      <pc:sldChg chg="mod modShow">
        <pc:chgData name="College View church of Christ" userId="66daf72c15de8306" providerId="LiveId" clId="{DE8588C1-5404-4DA4-BED9-907D0BD1182A}" dt="2021-11-28T14:06:32.046" v="8" actId="729"/>
        <pc:sldMkLst>
          <pc:docMk/>
          <pc:sldMk cId="3498005446" sldId="303"/>
        </pc:sldMkLst>
      </pc:sldChg>
      <pc:sldChg chg="mod modShow">
        <pc:chgData name="College View church of Christ" userId="66daf72c15de8306" providerId="LiveId" clId="{DE8588C1-5404-4DA4-BED9-907D0BD1182A}" dt="2021-11-28T14:06:38.188" v="9" actId="729"/>
        <pc:sldMkLst>
          <pc:docMk/>
          <pc:sldMk cId="2544879116" sldId="304"/>
        </pc:sldMkLst>
      </pc:sldChg>
      <pc:sldChg chg="mod modShow">
        <pc:chgData name="College View church of Christ" userId="66daf72c15de8306" providerId="LiveId" clId="{DE8588C1-5404-4DA4-BED9-907D0BD1182A}" dt="2021-10-31T13:02:50.444" v="2" actId="729"/>
        <pc:sldMkLst>
          <pc:docMk/>
          <pc:sldMk cId="4117721313" sldId="416"/>
        </pc:sldMkLst>
      </pc:sldChg>
      <pc:sldChg chg="mod modShow">
        <pc:chgData name="College View church of Christ" userId="66daf72c15de8306" providerId="LiveId" clId="{DE8588C1-5404-4DA4-BED9-907D0BD1182A}" dt="2021-11-14T14:07:24.693" v="6" actId="729"/>
        <pc:sldMkLst>
          <pc:docMk/>
          <pc:sldMk cId="2641130436" sldId="418"/>
        </pc:sldMkLst>
      </pc:sldChg>
      <pc:sldChg chg="mod modShow">
        <pc:chgData name="College View church of Christ" userId="66daf72c15de8306" providerId="LiveId" clId="{DE8588C1-5404-4DA4-BED9-907D0BD1182A}" dt="2021-11-14T14:07:24.693" v="6" actId="729"/>
        <pc:sldMkLst>
          <pc:docMk/>
          <pc:sldMk cId="2087849934" sldId="419"/>
        </pc:sldMkLst>
      </pc:sldChg>
      <pc:sldChg chg="mod modShow">
        <pc:chgData name="College View church of Christ" userId="66daf72c15de8306" providerId="LiveId" clId="{DE8588C1-5404-4DA4-BED9-907D0BD1182A}" dt="2021-11-14T14:07:24.693" v="6" actId="729"/>
        <pc:sldMkLst>
          <pc:docMk/>
          <pc:sldMk cId="4135005908" sldId="420"/>
        </pc:sldMkLst>
      </pc:sldChg>
    </pc:docChg>
  </pc:docChgLst>
  <pc:docChgLst>
    <pc:chgData name="Kevin Stilts" userId="99c6032548666723" providerId="LiveId" clId="{491FE46C-715B-4197-B4FD-31CF5A7EBFD1}"/>
    <pc:docChg chg="delSld">
      <pc:chgData name="Kevin Stilts" userId="99c6032548666723" providerId="LiveId" clId="{491FE46C-715B-4197-B4FD-31CF5A7EBFD1}" dt="2021-11-30T02:15:21.573" v="2" actId="47"/>
      <pc:docMkLst>
        <pc:docMk/>
      </pc:docMkLst>
      <pc:sldChg chg="del">
        <pc:chgData name="Kevin Stilts" userId="99c6032548666723" providerId="LiveId" clId="{491FE46C-715B-4197-B4FD-31CF5A7EBFD1}" dt="2021-11-30T02:14:38.117" v="0" actId="47"/>
        <pc:sldMkLst>
          <pc:docMk/>
          <pc:sldMk cId="0" sldId="256"/>
        </pc:sldMkLst>
      </pc:sldChg>
      <pc:sldChg chg="del">
        <pc:chgData name="Kevin Stilts" userId="99c6032548666723" providerId="LiveId" clId="{491FE46C-715B-4197-B4FD-31CF5A7EBFD1}" dt="2021-11-30T02:14:38.117" v="0" actId="47"/>
        <pc:sldMkLst>
          <pc:docMk/>
          <pc:sldMk cId="0" sldId="268"/>
        </pc:sldMkLst>
      </pc:sldChg>
      <pc:sldChg chg="del">
        <pc:chgData name="Kevin Stilts" userId="99c6032548666723" providerId="LiveId" clId="{491FE46C-715B-4197-B4FD-31CF5A7EBFD1}" dt="2021-11-30T02:14:38.117" v="0" actId="47"/>
        <pc:sldMkLst>
          <pc:docMk/>
          <pc:sldMk cId="0" sldId="272"/>
        </pc:sldMkLst>
      </pc:sldChg>
      <pc:sldChg chg="del">
        <pc:chgData name="Kevin Stilts" userId="99c6032548666723" providerId="LiveId" clId="{491FE46C-715B-4197-B4FD-31CF5A7EBFD1}" dt="2021-11-30T02:14:38.117" v="0" actId="47"/>
        <pc:sldMkLst>
          <pc:docMk/>
          <pc:sldMk cId="0" sldId="273"/>
        </pc:sldMkLst>
      </pc:sldChg>
      <pc:sldChg chg="del">
        <pc:chgData name="Kevin Stilts" userId="99c6032548666723" providerId="LiveId" clId="{491FE46C-715B-4197-B4FD-31CF5A7EBFD1}" dt="2021-11-30T02:14:38.117" v="0" actId="47"/>
        <pc:sldMkLst>
          <pc:docMk/>
          <pc:sldMk cId="0" sldId="282"/>
        </pc:sldMkLst>
      </pc:sldChg>
      <pc:sldChg chg="del">
        <pc:chgData name="Kevin Stilts" userId="99c6032548666723" providerId="LiveId" clId="{491FE46C-715B-4197-B4FD-31CF5A7EBFD1}" dt="2021-11-30T02:14:38.117" v="0" actId="47"/>
        <pc:sldMkLst>
          <pc:docMk/>
          <pc:sldMk cId="0" sldId="283"/>
        </pc:sldMkLst>
      </pc:sldChg>
      <pc:sldChg chg="del">
        <pc:chgData name="Kevin Stilts" userId="99c6032548666723" providerId="LiveId" clId="{491FE46C-715B-4197-B4FD-31CF5A7EBFD1}" dt="2021-11-30T02:14:38.117" v="0" actId="47"/>
        <pc:sldMkLst>
          <pc:docMk/>
          <pc:sldMk cId="0" sldId="284"/>
        </pc:sldMkLst>
      </pc:sldChg>
      <pc:sldChg chg="del">
        <pc:chgData name="Kevin Stilts" userId="99c6032548666723" providerId="LiveId" clId="{491FE46C-715B-4197-B4FD-31CF5A7EBFD1}" dt="2021-11-30T02:14:38.117" v="0" actId="47"/>
        <pc:sldMkLst>
          <pc:docMk/>
          <pc:sldMk cId="0" sldId="288"/>
        </pc:sldMkLst>
      </pc:sldChg>
      <pc:sldChg chg="del">
        <pc:chgData name="Kevin Stilts" userId="99c6032548666723" providerId="LiveId" clId="{491FE46C-715B-4197-B4FD-31CF5A7EBFD1}" dt="2021-11-30T02:14:50.312" v="1" actId="47"/>
        <pc:sldMkLst>
          <pc:docMk/>
          <pc:sldMk cId="3935786814" sldId="291"/>
        </pc:sldMkLst>
      </pc:sldChg>
      <pc:sldChg chg="del">
        <pc:chgData name="Kevin Stilts" userId="99c6032548666723" providerId="LiveId" clId="{491FE46C-715B-4197-B4FD-31CF5A7EBFD1}" dt="2021-11-30T02:14:50.312" v="1" actId="47"/>
        <pc:sldMkLst>
          <pc:docMk/>
          <pc:sldMk cId="533946948" sldId="292"/>
        </pc:sldMkLst>
      </pc:sldChg>
      <pc:sldChg chg="del">
        <pc:chgData name="Kevin Stilts" userId="99c6032548666723" providerId="LiveId" clId="{491FE46C-715B-4197-B4FD-31CF5A7EBFD1}" dt="2021-11-30T02:14:50.312" v="1" actId="47"/>
        <pc:sldMkLst>
          <pc:docMk/>
          <pc:sldMk cId="819863994" sldId="293"/>
        </pc:sldMkLst>
      </pc:sldChg>
      <pc:sldChg chg="del">
        <pc:chgData name="Kevin Stilts" userId="99c6032548666723" providerId="LiveId" clId="{491FE46C-715B-4197-B4FD-31CF5A7EBFD1}" dt="2021-11-30T02:14:50.312" v="1" actId="47"/>
        <pc:sldMkLst>
          <pc:docMk/>
          <pc:sldMk cId="3118605339" sldId="294"/>
        </pc:sldMkLst>
      </pc:sldChg>
      <pc:sldChg chg="del">
        <pc:chgData name="Kevin Stilts" userId="99c6032548666723" providerId="LiveId" clId="{491FE46C-715B-4197-B4FD-31CF5A7EBFD1}" dt="2021-11-30T02:14:50.312" v="1" actId="47"/>
        <pc:sldMkLst>
          <pc:docMk/>
          <pc:sldMk cId="3004277484" sldId="295"/>
        </pc:sldMkLst>
      </pc:sldChg>
      <pc:sldChg chg="del">
        <pc:chgData name="Kevin Stilts" userId="99c6032548666723" providerId="LiveId" clId="{491FE46C-715B-4197-B4FD-31CF5A7EBFD1}" dt="2021-11-30T02:14:50.312" v="1" actId="47"/>
        <pc:sldMkLst>
          <pc:docMk/>
          <pc:sldMk cId="2433041007" sldId="296"/>
        </pc:sldMkLst>
      </pc:sldChg>
      <pc:sldChg chg="del">
        <pc:chgData name="Kevin Stilts" userId="99c6032548666723" providerId="LiveId" clId="{491FE46C-715B-4197-B4FD-31CF5A7EBFD1}" dt="2021-11-30T02:14:50.312" v="1" actId="47"/>
        <pc:sldMkLst>
          <pc:docMk/>
          <pc:sldMk cId="1770307099" sldId="297"/>
        </pc:sldMkLst>
      </pc:sldChg>
      <pc:sldChg chg="del">
        <pc:chgData name="Kevin Stilts" userId="99c6032548666723" providerId="LiveId" clId="{491FE46C-715B-4197-B4FD-31CF5A7EBFD1}" dt="2021-11-30T02:14:50.312" v="1" actId="47"/>
        <pc:sldMkLst>
          <pc:docMk/>
          <pc:sldMk cId="3816820332" sldId="298"/>
        </pc:sldMkLst>
      </pc:sldChg>
      <pc:sldChg chg="del">
        <pc:chgData name="Kevin Stilts" userId="99c6032548666723" providerId="LiveId" clId="{491FE46C-715B-4197-B4FD-31CF5A7EBFD1}" dt="2021-11-30T02:14:50.312" v="1" actId="47"/>
        <pc:sldMkLst>
          <pc:docMk/>
          <pc:sldMk cId="4089823329" sldId="301"/>
        </pc:sldMkLst>
      </pc:sldChg>
      <pc:sldChg chg="del">
        <pc:chgData name="Kevin Stilts" userId="99c6032548666723" providerId="LiveId" clId="{491FE46C-715B-4197-B4FD-31CF5A7EBFD1}" dt="2021-11-30T02:14:50.312" v="1" actId="47"/>
        <pc:sldMkLst>
          <pc:docMk/>
          <pc:sldMk cId="377065481" sldId="302"/>
        </pc:sldMkLst>
      </pc:sldChg>
      <pc:sldChg chg="del">
        <pc:chgData name="Kevin Stilts" userId="99c6032548666723" providerId="LiveId" clId="{491FE46C-715B-4197-B4FD-31CF5A7EBFD1}" dt="2021-11-30T02:14:50.312" v="1" actId="47"/>
        <pc:sldMkLst>
          <pc:docMk/>
          <pc:sldMk cId="3498005446" sldId="303"/>
        </pc:sldMkLst>
      </pc:sldChg>
      <pc:sldChg chg="del">
        <pc:chgData name="Kevin Stilts" userId="99c6032548666723" providerId="LiveId" clId="{491FE46C-715B-4197-B4FD-31CF5A7EBFD1}" dt="2021-11-30T02:14:50.312" v="1" actId="47"/>
        <pc:sldMkLst>
          <pc:docMk/>
          <pc:sldMk cId="2544879116" sldId="304"/>
        </pc:sldMkLst>
      </pc:sldChg>
      <pc:sldChg chg="del">
        <pc:chgData name="Kevin Stilts" userId="99c6032548666723" providerId="LiveId" clId="{491FE46C-715B-4197-B4FD-31CF5A7EBFD1}" dt="2021-11-30T02:15:21.573" v="2" actId="47"/>
        <pc:sldMkLst>
          <pc:docMk/>
          <pc:sldMk cId="4205135619" sldId="316"/>
        </pc:sldMkLst>
      </pc:sldChg>
      <pc:sldChg chg="del">
        <pc:chgData name="Kevin Stilts" userId="99c6032548666723" providerId="LiveId" clId="{491FE46C-715B-4197-B4FD-31CF5A7EBFD1}" dt="2021-11-30T02:15:21.573" v="2" actId="47"/>
        <pc:sldMkLst>
          <pc:docMk/>
          <pc:sldMk cId="3109067437" sldId="317"/>
        </pc:sldMkLst>
      </pc:sldChg>
      <pc:sldChg chg="del">
        <pc:chgData name="Kevin Stilts" userId="99c6032548666723" providerId="LiveId" clId="{491FE46C-715B-4197-B4FD-31CF5A7EBFD1}" dt="2021-11-30T02:15:21.573" v="2" actId="47"/>
        <pc:sldMkLst>
          <pc:docMk/>
          <pc:sldMk cId="2666144771" sldId="318"/>
        </pc:sldMkLst>
      </pc:sldChg>
      <pc:sldChg chg="del">
        <pc:chgData name="Kevin Stilts" userId="99c6032548666723" providerId="LiveId" clId="{491FE46C-715B-4197-B4FD-31CF5A7EBFD1}" dt="2021-11-30T02:15:21.573" v="2" actId="47"/>
        <pc:sldMkLst>
          <pc:docMk/>
          <pc:sldMk cId="4132936255" sldId="319"/>
        </pc:sldMkLst>
      </pc:sldChg>
      <pc:sldChg chg="del">
        <pc:chgData name="Kevin Stilts" userId="99c6032548666723" providerId="LiveId" clId="{491FE46C-715B-4197-B4FD-31CF5A7EBFD1}" dt="2021-11-30T02:15:21.573" v="2" actId="47"/>
        <pc:sldMkLst>
          <pc:docMk/>
          <pc:sldMk cId="2849116572" sldId="320"/>
        </pc:sldMkLst>
      </pc:sldChg>
      <pc:sldChg chg="del">
        <pc:chgData name="Kevin Stilts" userId="99c6032548666723" providerId="LiveId" clId="{491FE46C-715B-4197-B4FD-31CF5A7EBFD1}" dt="2021-11-30T02:15:21.573" v="2" actId="47"/>
        <pc:sldMkLst>
          <pc:docMk/>
          <pc:sldMk cId="3271033688" sldId="321"/>
        </pc:sldMkLst>
      </pc:sldChg>
      <pc:sldChg chg="del">
        <pc:chgData name="Kevin Stilts" userId="99c6032548666723" providerId="LiveId" clId="{491FE46C-715B-4197-B4FD-31CF5A7EBFD1}" dt="2021-11-30T02:15:21.573" v="2" actId="47"/>
        <pc:sldMkLst>
          <pc:docMk/>
          <pc:sldMk cId="1275297025" sldId="322"/>
        </pc:sldMkLst>
      </pc:sldChg>
      <pc:sldChg chg="del">
        <pc:chgData name="Kevin Stilts" userId="99c6032548666723" providerId="LiveId" clId="{491FE46C-715B-4197-B4FD-31CF5A7EBFD1}" dt="2021-11-30T02:15:21.573" v="2" actId="47"/>
        <pc:sldMkLst>
          <pc:docMk/>
          <pc:sldMk cId="690755900" sldId="323"/>
        </pc:sldMkLst>
      </pc:sldChg>
      <pc:sldChg chg="del">
        <pc:chgData name="Kevin Stilts" userId="99c6032548666723" providerId="LiveId" clId="{491FE46C-715B-4197-B4FD-31CF5A7EBFD1}" dt="2021-11-30T02:15:21.573" v="2" actId="47"/>
        <pc:sldMkLst>
          <pc:docMk/>
          <pc:sldMk cId="1364943066" sldId="324"/>
        </pc:sldMkLst>
      </pc:sldChg>
      <pc:sldChg chg="del">
        <pc:chgData name="Kevin Stilts" userId="99c6032548666723" providerId="LiveId" clId="{491FE46C-715B-4197-B4FD-31CF5A7EBFD1}" dt="2021-11-30T02:15:21.573" v="2" actId="47"/>
        <pc:sldMkLst>
          <pc:docMk/>
          <pc:sldMk cId="2395224126" sldId="325"/>
        </pc:sldMkLst>
      </pc:sldChg>
      <pc:sldChg chg="del">
        <pc:chgData name="Kevin Stilts" userId="99c6032548666723" providerId="LiveId" clId="{491FE46C-715B-4197-B4FD-31CF5A7EBFD1}" dt="2021-11-30T02:15:21.573" v="2" actId="47"/>
        <pc:sldMkLst>
          <pc:docMk/>
          <pc:sldMk cId="4150830614" sldId="326"/>
        </pc:sldMkLst>
      </pc:sldChg>
      <pc:sldChg chg="del">
        <pc:chgData name="Kevin Stilts" userId="99c6032548666723" providerId="LiveId" clId="{491FE46C-715B-4197-B4FD-31CF5A7EBFD1}" dt="2021-11-30T02:15:21.573" v="2" actId="47"/>
        <pc:sldMkLst>
          <pc:docMk/>
          <pc:sldMk cId="2399361823" sldId="327"/>
        </pc:sldMkLst>
      </pc:sldChg>
      <pc:sldChg chg="del">
        <pc:chgData name="Kevin Stilts" userId="99c6032548666723" providerId="LiveId" clId="{491FE46C-715B-4197-B4FD-31CF5A7EBFD1}" dt="2021-11-30T02:15:21.573" v="2" actId="47"/>
        <pc:sldMkLst>
          <pc:docMk/>
          <pc:sldMk cId="2135801056" sldId="329"/>
        </pc:sldMkLst>
      </pc:sldChg>
      <pc:sldChg chg="del">
        <pc:chgData name="Kevin Stilts" userId="99c6032548666723" providerId="LiveId" clId="{491FE46C-715B-4197-B4FD-31CF5A7EBFD1}" dt="2021-11-30T02:15:21.573" v="2" actId="47"/>
        <pc:sldMkLst>
          <pc:docMk/>
          <pc:sldMk cId="1964034018" sldId="330"/>
        </pc:sldMkLst>
      </pc:sldChg>
      <pc:sldChg chg="del">
        <pc:chgData name="Kevin Stilts" userId="99c6032548666723" providerId="LiveId" clId="{491FE46C-715B-4197-B4FD-31CF5A7EBFD1}" dt="2021-11-30T02:15:21.573" v="2" actId="47"/>
        <pc:sldMkLst>
          <pc:docMk/>
          <pc:sldMk cId="1230881178" sldId="333"/>
        </pc:sldMkLst>
      </pc:sldChg>
      <pc:sldChg chg="del">
        <pc:chgData name="Kevin Stilts" userId="99c6032548666723" providerId="LiveId" clId="{491FE46C-715B-4197-B4FD-31CF5A7EBFD1}" dt="2021-11-30T02:15:21.573" v="2" actId="47"/>
        <pc:sldMkLst>
          <pc:docMk/>
          <pc:sldMk cId="3114804931" sldId="334"/>
        </pc:sldMkLst>
      </pc:sldChg>
      <pc:sldChg chg="del">
        <pc:chgData name="Kevin Stilts" userId="99c6032548666723" providerId="LiveId" clId="{491FE46C-715B-4197-B4FD-31CF5A7EBFD1}" dt="2021-11-30T02:15:21.573" v="2" actId="47"/>
        <pc:sldMkLst>
          <pc:docMk/>
          <pc:sldMk cId="121373605" sldId="335"/>
        </pc:sldMkLst>
      </pc:sldChg>
      <pc:sldChg chg="del">
        <pc:chgData name="Kevin Stilts" userId="99c6032548666723" providerId="LiveId" clId="{491FE46C-715B-4197-B4FD-31CF5A7EBFD1}" dt="2021-11-30T02:15:21.573" v="2" actId="47"/>
        <pc:sldMkLst>
          <pc:docMk/>
          <pc:sldMk cId="352335172" sldId="336"/>
        </pc:sldMkLst>
      </pc:sldChg>
      <pc:sldChg chg="del">
        <pc:chgData name="Kevin Stilts" userId="99c6032548666723" providerId="LiveId" clId="{491FE46C-715B-4197-B4FD-31CF5A7EBFD1}" dt="2021-11-30T02:15:21.573" v="2" actId="47"/>
        <pc:sldMkLst>
          <pc:docMk/>
          <pc:sldMk cId="3256567811" sldId="337"/>
        </pc:sldMkLst>
      </pc:sldChg>
      <pc:sldChg chg="del">
        <pc:chgData name="Kevin Stilts" userId="99c6032548666723" providerId="LiveId" clId="{491FE46C-715B-4197-B4FD-31CF5A7EBFD1}" dt="2021-11-30T02:15:21.573" v="2" actId="47"/>
        <pc:sldMkLst>
          <pc:docMk/>
          <pc:sldMk cId="1949225403" sldId="338"/>
        </pc:sldMkLst>
      </pc:sldChg>
      <pc:sldChg chg="del">
        <pc:chgData name="Kevin Stilts" userId="99c6032548666723" providerId="LiveId" clId="{491FE46C-715B-4197-B4FD-31CF5A7EBFD1}" dt="2021-11-30T02:15:21.573" v="2" actId="47"/>
        <pc:sldMkLst>
          <pc:docMk/>
          <pc:sldMk cId="2748322476" sldId="339"/>
        </pc:sldMkLst>
      </pc:sldChg>
      <pc:sldChg chg="del">
        <pc:chgData name="Kevin Stilts" userId="99c6032548666723" providerId="LiveId" clId="{491FE46C-715B-4197-B4FD-31CF5A7EBFD1}" dt="2021-11-30T02:15:21.573" v="2" actId="47"/>
        <pc:sldMkLst>
          <pc:docMk/>
          <pc:sldMk cId="3812761757" sldId="340"/>
        </pc:sldMkLst>
      </pc:sldChg>
      <pc:sldChg chg="del">
        <pc:chgData name="Kevin Stilts" userId="99c6032548666723" providerId="LiveId" clId="{491FE46C-715B-4197-B4FD-31CF5A7EBFD1}" dt="2021-11-30T02:15:21.573" v="2" actId="47"/>
        <pc:sldMkLst>
          <pc:docMk/>
          <pc:sldMk cId="1073134859" sldId="342"/>
        </pc:sldMkLst>
      </pc:sldChg>
      <pc:sldChg chg="del">
        <pc:chgData name="Kevin Stilts" userId="99c6032548666723" providerId="LiveId" clId="{491FE46C-715B-4197-B4FD-31CF5A7EBFD1}" dt="2021-11-30T02:15:21.573" v="2" actId="47"/>
        <pc:sldMkLst>
          <pc:docMk/>
          <pc:sldMk cId="3806005357" sldId="343"/>
        </pc:sldMkLst>
      </pc:sldChg>
      <pc:sldChg chg="del">
        <pc:chgData name="Kevin Stilts" userId="99c6032548666723" providerId="LiveId" clId="{491FE46C-715B-4197-B4FD-31CF5A7EBFD1}" dt="2021-11-30T02:15:21.573" v="2" actId="47"/>
        <pc:sldMkLst>
          <pc:docMk/>
          <pc:sldMk cId="4030732981" sldId="345"/>
        </pc:sldMkLst>
      </pc:sldChg>
      <pc:sldChg chg="del">
        <pc:chgData name="Kevin Stilts" userId="99c6032548666723" providerId="LiveId" clId="{491FE46C-715B-4197-B4FD-31CF5A7EBFD1}" dt="2021-11-30T02:15:21.573" v="2" actId="47"/>
        <pc:sldMkLst>
          <pc:docMk/>
          <pc:sldMk cId="1792549236" sldId="346"/>
        </pc:sldMkLst>
      </pc:sldChg>
      <pc:sldChg chg="del">
        <pc:chgData name="Kevin Stilts" userId="99c6032548666723" providerId="LiveId" clId="{491FE46C-715B-4197-B4FD-31CF5A7EBFD1}" dt="2021-11-30T02:15:21.573" v="2" actId="47"/>
        <pc:sldMkLst>
          <pc:docMk/>
          <pc:sldMk cId="4260102221" sldId="347"/>
        </pc:sldMkLst>
      </pc:sldChg>
      <pc:sldChg chg="del">
        <pc:chgData name="Kevin Stilts" userId="99c6032548666723" providerId="LiveId" clId="{491FE46C-715B-4197-B4FD-31CF5A7EBFD1}" dt="2021-11-30T02:15:21.573" v="2" actId="47"/>
        <pc:sldMkLst>
          <pc:docMk/>
          <pc:sldMk cId="3986779081" sldId="348"/>
        </pc:sldMkLst>
      </pc:sldChg>
      <pc:sldChg chg="del">
        <pc:chgData name="Kevin Stilts" userId="99c6032548666723" providerId="LiveId" clId="{491FE46C-715B-4197-B4FD-31CF5A7EBFD1}" dt="2021-11-30T02:15:21.573" v="2" actId="47"/>
        <pc:sldMkLst>
          <pc:docMk/>
          <pc:sldMk cId="1337037940" sldId="349"/>
        </pc:sldMkLst>
      </pc:sldChg>
      <pc:sldChg chg="del">
        <pc:chgData name="Kevin Stilts" userId="99c6032548666723" providerId="LiveId" clId="{491FE46C-715B-4197-B4FD-31CF5A7EBFD1}" dt="2021-11-30T02:15:21.573" v="2" actId="47"/>
        <pc:sldMkLst>
          <pc:docMk/>
          <pc:sldMk cId="329859510" sldId="350"/>
        </pc:sldMkLst>
      </pc:sldChg>
      <pc:sldChg chg="del">
        <pc:chgData name="Kevin Stilts" userId="99c6032548666723" providerId="LiveId" clId="{491FE46C-715B-4197-B4FD-31CF5A7EBFD1}" dt="2021-11-30T02:15:21.573" v="2" actId="47"/>
        <pc:sldMkLst>
          <pc:docMk/>
          <pc:sldMk cId="760402484" sldId="351"/>
        </pc:sldMkLst>
      </pc:sldChg>
      <pc:sldChg chg="del">
        <pc:chgData name="Kevin Stilts" userId="99c6032548666723" providerId="LiveId" clId="{491FE46C-715B-4197-B4FD-31CF5A7EBFD1}" dt="2021-11-30T02:15:21.573" v="2" actId="47"/>
        <pc:sldMkLst>
          <pc:docMk/>
          <pc:sldMk cId="681634694" sldId="353"/>
        </pc:sldMkLst>
      </pc:sldChg>
      <pc:sldChg chg="del">
        <pc:chgData name="Kevin Stilts" userId="99c6032548666723" providerId="LiveId" clId="{491FE46C-715B-4197-B4FD-31CF5A7EBFD1}" dt="2021-11-30T02:15:21.573" v="2" actId="47"/>
        <pc:sldMkLst>
          <pc:docMk/>
          <pc:sldMk cId="189243806" sldId="356"/>
        </pc:sldMkLst>
      </pc:sldChg>
      <pc:sldChg chg="del">
        <pc:chgData name="Kevin Stilts" userId="99c6032548666723" providerId="LiveId" clId="{491FE46C-715B-4197-B4FD-31CF5A7EBFD1}" dt="2021-11-30T02:15:21.573" v="2" actId="47"/>
        <pc:sldMkLst>
          <pc:docMk/>
          <pc:sldMk cId="114884906" sldId="357"/>
        </pc:sldMkLst>
      </pc:sldChg>
      <pc:sldChg chg="del">
        <pc:chgData name="Kevin Stilts" userId="99c6032548666723" providerId="LiveId" clId="{491FE46C-715B-4197-B4FD-31CF5A7EBFD1}" dt="2021-11-30T02:15:21.573" v="2" actId="47"/>
        <pc:sldMkLst>
          <pc:docMk/>
          <pc:sldMk cId="168041229" sldId="358"/>
        </pc:sldMkLst>
      </pc:sldChg>
      <pc:sldChg chg="del">
        <pc:chgData name="Kevin Stilts" userId="99c6032548666723" providerId="LiveId" clId="{491FE46C-715B-4197-B4FD-31CF5A7EBFD1}" dt="2021-11-30T02:15:21.573" v="2" actId="47"/>
        <pc:sldMkLst>
          <pc:docMk/>
          <pc:sldMk cId="3118355077" sldId="359"/>
        </pc:sldMkLst>
      </pc:sldChg>
      <pc:sldChg chg="del">
        <pc:chgData name="Kevin Stilts" userId="99c6032548666723" providerId="LiveId" clId="{491FE46C-715B-4197-B4FD-31CF5A7EBFD1}" dt="2021-11-30T02:15:21.573" v="2" actId="47"/>
        <pc:sldMkLst>
          <pc:docMk/>
          <pc:sldMk cId="3522666082" sldId="361"/>
        </pc:sldMkLst>
      </pc:sldChg>
      <pc:sldChg chg="del">
        <pc:chgData name="Kevin Stilts" userId="99c6032548666723" providerId="LiveId" clId="{491FE46C-715B-4197-B4FD-31CF5A7EBFD1}" dt="2021-11-30T02:15:21.573" v="2" actId="47"/>
        <pc:sldMkLst>
          <pc:docMk/>
          <pc:sldMk cId="860541799" sldId="362"/>
        </pc:sldMkLst>
      </pc:sldChg>
      <pc:sldChg chg="del">
        <pc:chgData name="Kevin Stilts" userId="99c6032548666723" providerId="LiveId" clId="{491FE46C-715B-4197-B4FD-31CF5A7EBFD1}" dt="2021-11-30T02:15:21.573" v="2" actId="47"/>
        <pc:sldMkLst>
          <pc:docMk/>
          <pc:sldMk cId="2015924396" sldId="363"/>
        </pc:sldMkLst>
      </pc:sldChg>
      <pc:sldChg chg="del">
        <pc:chgData name="Kevin Stilts" userId="99c6032548666723" providerId="LiveId" clId="{491FE46C-715B-4197-B4FD-31CF5A7EBFD1}" dt="2021-11-30T02:15:21.573" v="2" actId="47"/>
        <pc:sldMkLst>
          <pc:docMk/>
          <pc:sldMk cId="1473582113" sldId="364"/>
        </pc:sldMkLst>
      </pc:sldChg>
      <pc:sldChg chg="del">
        <pc:chgData name="Kevin Stilts" userId="99c6032548666723" providerId="LiveId" clId="{491FE46C-715B-4197-B4FD-31CF5A7EBFD1}" dt="2021-11-30T02:15:21.573" v="2" actId="47"/>
        <pc:sldMkLst>
          <pc:docMk/>
          <pc:sldMk cId="686035881" sldId="365"/>
        </pc:sldMkLst>
      </pc:sldChg>
      <pc:sldChg chg="del">
        <pc:chgData name="Kevin Stilts" userId="99c6032548666723" providerId="LiveId" clId="{491FE46C-715B-4197-B4FD-31CF5A7EBFD1}" dt="2021-11-30T02:15:21.573" v="2" actId="47"/>
        <pc:sldMkLst>
          <pc:docMk/>
          <pc:sldMk cId="3630825580" sldId="367"/>
        </pc:sldMkLst>
      </pc:sldChg>
      <pc:sldChg chg="del">
        <pc:chgData name="Kevin Stilts" userId="99c6032548666723" providerId="LiveId" clId="{491FE46C-715B-4197-B4FD-31CF5A7EBFD1}" dt="2021-11-30T02:15:21.573" v="2" actId="47"/>
        <pc:sldMkLst>
          <pc:docMk/>
          <pc:sldMk cId="1106017962" sldId="368"/>
        </pc:sldMkLst>
      </pc:sldChg>
      <pc:sldChg chg="del">
        <pc:chgData name="Kevin Stilts" userId="99c6032548666723" providerId="LiveId" clId="{491FE46C-715B-4197-B4FD-31CF5A7EBFD1}" dt="2021-11-30T02:15:21.573" v="2" actId="47"/>
        <pc:sldMkLst>
          <pc:docMk/>
          <pc:sldMk cId="505604901" sldId="369"/>
        </pc:sldMkLst>
      </pc:sldChg>
      <pc:sldChg chg="del">
        <pc:chgData name="Kevin Stilts" userId="99c6032548666723" providerId="LiveId" clId="{491FE46C-715B-4197-B4FD-31CF5A7EBFD1}" dt="2021-11-30T02:15:21.573" v="2" actId="47"/>
        <pc:sldMkLst>
          <pc:docMk/>
          <pc:sldMk cId="269216536" sldId="371"/>
        </pc:sldMkLst>
      </pc:sldChg>
      <pc:sldChg chg="del">
        <pc:chgData name="Kevin Stilts" userId="99c6032548666723" providerId="LiveId" clId="{491FE46C-715B-4197-B4FD-31CF5A7EBFD1}" dt="2021-11-30T02:15:21.573" v="2" actId="47"/>
        <pc:sldMkLst>
          <pc:docMk/>
          <pc:sldMk cId="727702868" sldId="372"/>
        </pc:sldMkLst>
      </pc:sldChg>
      <pc:sldChg chg="del">
        <pc:chgData name="Kevin Stilts" userId="99c6032548666723" providerId="LiveId" clId="{491FE46C-715B-4197-B4FD-31CF5A7EBFD1}" dt="2021-11-30T02:15:21.573" v="2" actId="47"/>
        <pc:sldMkLst>
          <pc:docMk/>
          <pc:sldMk cId="4132336651" sldId="373"/>
        </pc:sldMkLst>
      </pc:sldChg>
      <pc:sldChg chg="del">
        <pc:chgData name="Kevin Stilts" userId="99c6032548666723" providerId="LiveId" clId="{491FE46C-715B-4197-B4FD-31CF5A7EBFD1}" dt="2021-11-30T02:15:21.573" v="2" actId="47"/>
        <pc:sldMkLst>
          <pc:docMk/>
          <pc:sldMk cId="1446299825" sldId="374"/>
        </pc:sldMkLst>
      </pc:sldChg>
      <pc:sldChg chg="del">
        <pc:chgData name="Kevin Stilts" userId="99c6032548666723" providerId="LiveId" clId="{491FE46C-715B-4197-B4FD-31CF5A7EBFD1}" dt="2021-11-30T02:15:21.573" v="2" actId="47"/>
        <pc:sldMkLst>
          <pc:docMk/>
          <pc:sldMk cId="1543872807" sldId="375"/>
        </pc:sldMkLst>
      </pc:sldChg>
      <pc:sldChg chg="del">
        <pc:chgData name="Kevin Stilts" userId="99c6032548666723" providerId="LiveId" clId="{491FE46C-715B-4197-B4FD-31CF5A7EBFD1}" dt="2021-11-30T02:15:21.573" v="2" actId="47"/>
        <pc:sldMkLst>
          <pc:docMk/>
          <pc:sldMk cId="1413380479" sldId="376"/>
        </pc:sldMkLst>
      </pc:sldChg>
      <pc:sldChg chg="del">
        <pc:chgData name="Kevin Stilts" userId="99c6032548666723" providerId="LiveId" clId="{491FE46C-715B-4197-B4FD-31CF5A7EBFD1}" dt="2021-11-30T02:15:21.573" v="2" actId="47"/>
        <pc:sldMkLst>
          <pc:docMk/>
          <pc:sldMk cId="2004507038" sldId="377"/>
        </pc:sldMkLst>
      </pc:sldChg>
      <pc:sldChg chg="del">
        <pc:chgData name="Kevin Stilts" userId="99c6032548666723" providerId="LiveId" clId="{491FE46C-715B-4197-B4FD-31CF5A7EBFD1}" dt="2021-11-30T02:15:21.573" v="2" actId="47"/>
        <pc:sldMkLst>
          <pc:docMk/>
          <pc:sldMk cId="2850277599" sldId="379"/>
        </pc:sldMkLst>
      </pc:sldChg>
      <pc:sldChg chg="del">
        <pc:chgData name="Kevin Stilts" userId="99c6032548666723" providerId="LiveId" clId="{491FE46C-715B-4197-B4FD-31CF5A7EBFD1}" dt="2021-11-30T02:15:21.573" v="2" actId="47"/>
        <pc:sldMkLst>
          <pc:docMk/>
          <pc:sldMk cId="1946736832" sldId="382"/>
        </pc:sldMkLst>
      </pc:sldChg>
      <pc:sldChg chg="del">
        <pc:chgData name="Kevin Stilts" userId="99c6032548666723" providerId="LiveId" clId="{491FE46C-715B-4197-B4FD-31CF5A7EBFD1}" dt="2021-11-30T02:15:21.573" v="2" actId="47"/>
        <pc:sldMkLst>
          <pc:docMk/>
          <pc:sldMk cId="3228851512" sldId="383"/>
        </pc:sldMkLst>
      </pc:sldChg>
      <pc:sldChg chg="del">
        <pc:chgData name="Kevin Stilts" userId="99c6032548666723" providerId="LiveId" clId="{491FE46C-715B-4197-B4FD-31CF5A7EBFD1}" dt="2021-11-30T02:15:21.573" v="2" actId="47"/>
        <pc:sldMkLst>
          <pc:docMk/>
          <pc:sldMk cId="1258159469" sldId="384"/>
        </pc:sldMkLst>
      </pc:sldChg>
      <pc:sldChg chg="del">
        <pc:chgData name="Kevin Stilts" userId="99c6032548666723" providerId="LiveId" clId="{491FE46C-715B-4197-B4FD-31CF5A7EBFD1}" dt="2021-11-30T02:15:21.573" v="2" actId="47"/>
        <pc:sldMkLst>
          <pc:docMk/>
          <pc:sldMk cId="3803244052" sldId="385"/>
        </pc:sldMkLst>
      </pc:sldChg>
      <pc:sldChg chg="del">
        <pc:chgData name="Kevin Stilts" userId="99c6032548666723" providerId="LiveId" clId="{491FE46C-715B-4197-B4FD-31CF5A7EBFD1}" dt="2021-11-30T02:15:21.573" v="2" actId="47"/>
        <pc:sldMkLst>
          <pc:docMk/>
          <pc:sldMk cId="2924641325" sldId="386"/>
        </pc:sldMkLst>
      </pc:sldChg>
      <pc:sldChg chg="del">
        <pc:chgData name="Kevin Stilts" userId="99c6032548666723" providerId="LiveId" clId="{491FE46C-715B-4197-B4FD-31CF5A7EBFD1}" dt="2021-11-30T02:15:21.573" v="2" actId="47"/>
        <pc:sldMkLst>
          <pc:docMk/>
          <pc:sldMk cId="2791710534" sldId="387"/>
        </pc:sldMkLst>
      </pc:sldChg>
      <pc:sldChg chg="del">
        <pc:chgData name="Kevin Stilts" userId="99c6032548666723" providerId="LiveId" clId="{491FE46C-715B-4197-B4FD-31CF5A7EBFD1}" dt="2021-11-30T02:15:21.573" v="2" actId="47"/>
        <pc:sldMkLst>
          <pc:docMk/>
          <pc:sldMk cId="727138011" sldId="388"/>
        </pc:sldMkLst>
      </pc:sldChg>
      <pc:sldChg chg="del">
        <pc:chgData name="Kevin Stilts" userId="99c6032548666723" providerId="LiveId" clId="{491FE46C-715B-4197-B4FD-31CF5A7EBFD1}" dt="2021-11-30T02:15:21.573" v="2" actId="47"/>
        <pc:sldMkLst>
          <pc:docMk/>
          <pc:sldMk cId="561288552" sldId="389"/>
        </pc:sldMkLst>
      </pc:sldChg>
      <pc:sldChg chg="del">
        <pc:chgData name="Kevin Stilts" userId="99c6032548666723" providerId="LiveId" clId="{491FE46C-715B-4197-B4FD-31CF5A7EBFD1}" dt="2021-11-30T02:15:21.573" v="2" actId="47"/>
        <pc:sldMkLst>
          <pc:docMk/>
          <pc:sldMk cId="669649516" sldId="390"/>
        </pc:sldMkLst>
      </pc:sldChg>
      <pc:sldChg chg="del">
        <pc:chgData name="Kevin Stilts" userId="99c6032548666723" providerId="LiveId" clId="{491FE46C-715B-4197-B4FD-31CF5A7EBFD1}" dt="2021-11-30T02:15:21.573" v="2" actId="47"/>
        <pc:sldMkLst>
          <pc:docMk/>
          <pc:sldMk cId="789304525" sldId="391"/>
        </pc:sldMkLst>
      </pc:sldChg>
      <pc:sldChg chg="del">
        <pc:chgData name="Kevin Stilts" userId="99c6032548666723" providerId="LiveId" clId="{491FE46C-715B-4197-B4FD-31CF5A7EBFD1}" dt="2021-11-30T02:15:21.573" v="2" actId="47"/>
        <pc:sldMkLst>
          <pc:docMk/>
          <pc:sldMk cId="3980262131" sldId="392"/>
        </pc:sldMkLst>
      </pc:sldChg>
      <pc:sldChg chg="del">
        <pc:chgData name="Kevin Stilts" userId="99c6032548666723" providerId="LiveId" clId="{491FE46C-715B-4197-B4FD-31CF5A7EBFD1}" dt="2021-11-30T02:15:21.573" v="2" actId="47"/>
        <pc:sldMkLst>
          <pc:docMk/>
          <pc:sldMk cId="2843176048" sldId="393"/>
        </pc:sldMkLst>
      </pc:sldChg>
      <pc:sldChg chg="del">
        <pc:chgData name="Kevin Stilts" userId="99c6032548666723" providerId="LiveId" clId="{491FE46C-715B-4197-B4FD-31CF5A7EBFD1}" dt="2021-11-30T02:15:21.573" v="2" actId="47"/>
        <pc:sldMkLst>
          <pc:docMk/>
          <pc:sldMk cId="2135208915" sldId="394"/>
        </pc:sldMkLst>
      </pc:sldChg>
      <pc:sldChg chg="del">
        <pc:chgData name="Kevin Stilts" userId="99c6032548666723" providerId="LiveId" clId="{491FE46C-715B-4197-B4FD-31CF5A7EBFD1}" dt="2021-11-30T02:15:21.573" v="2" actId="47"/>
        <pc:sldMkLst>
          <pc:docMk/>
          <pc:sldMk cId="662609940" sldId="396"/>
        </pc:sldMkLst>
      </pc:sldChg>
      <pc:sldChg chg="del">
        <pc:chgData name="Kevin Stilts" userId="99c6032548666723" providerId="LiveId" clId="{491FE46C-715B-4197-B4FD-31CF5A7EBFD1}" dt="2021-11-30T02:15:21.573" v="2" actId="47"/>
        <pc:sldMkLst>
          <pc:docMk/>
          <pc:sldMk cId="988431286" sldId="397"/>
        </pc:sldMkLst>
      </pc:sldChg>
      <pc:sldChg chg="del">
        <pc:chgData name="Kevin Stilts" userId="99c6032548666723" providerId="LiveId" clId="{491FE46C-715B-4197-B4FD-31CF5A7EBFD1}" dt="2021-11-30T02:15:21.573" v="2" actId="47"/>
        <pc:sldMkLst>
          <pc:docMk/>
          <pc:sldMk cId="33740112" sldId="398"/>
        </pc:sldMkLst>
      </pc:sldChg>
      <pc:sldChg chg="del">
        <pc:chgData name="Kevin Stilts" userId="99c6032548666723" providerId="LiveId" clId="{491FE46C-715B-4197-B4FD-31CF5A7EBFD1}" dt="2021-11-30T02:15:21.573" v="2" actId="47"/>
        <pc:sldMkLst>
          <pc:docMk/>
          <pc:sldMk cId="1147863172" sldId="399"/>
        </pc:sldMkLst>
      </pc:sldChg>
      <pc:sldChg chg="del">
        <pc:chgData name="Kevin Stilts" userId="99c6032548666723" providerId="LiveId" clId="{491FE46C-715B-4197-B4FD-31CF5A7EBFD1}" dt="2021-11-30T02:15:21.573" v="2" actId="47"/>
        <pc:sldMkLst>
          <pc:docMk/>
          <pc:sldMk cId="3905180286" sldId="402"/>
        </pc:sldMkLst>
      </pc:sldChg>
      <pc:sldChg chg="del">
        <pc:chgData name="Kevin Stilts" userId="99c6032548666723" providerId="LiveId" clId="{491FE46C-715B-4197-B4FD-31CF5A7EBFD1}" dt="2021-11-30T02:15:21.573" v="2" actId="47"/>
        <pc:sldMkLst>
          <pc:docMk/>
          <pc:sldMk cId="2300008849" sldId="403"/>
        </pc:sldMkLst>
      </pc:sldChg>
      <pc:sldChg chg="del">
        <pc:chgData name="Kevin Stilts" userId="99c6032548666723" providerId="LiveId" clId="{491FE46C-715B-4197-B4FD-31CF5A7EBFD1}" dt="2021-11-30T02:15:21.573" v="2" actId="47"/>
        <pc:sldMkLst>
          <pc:docMk/>
          <pc:sldMk cId="3486772198" sldId="404"/>
        </pc:sldMkLst>
      </pc:sldChg>
      <pc:sldChg chg="del">
        <pc:chgData name="Kevin Stilts" userId="99c6032548666723" providerId="LiveId" clId="{491FE46C-715B-4197-B4FD-31CF5A7EBFD1}" dt="2021-11-30T02:15:21.573" v="2" actId="47"/>
        <pc:sldMkLst>
          <pc:docMk/>
          <pc:sldMk cId="57722351" sldId="405"/>
        </pc:sldMkLst>
      </pc:sldChg>
      <pc:sldChg chg="del">
        <pc:chgData name="Kevin Stilts" userId="99c6032548666723" providerId="LiveId" clId="{491FE46C-715B-4197-B4FD-31CF5A7EBFD1}" dt="2021-11-30T02:15:21.573" v="2" actId="47"/>
        <pc:sldMkLst>
          <pc:docMk/>
          <pc:sldMk cId="3852299952" sldId="406"/>
        </pc:sldMkLst>
      </pc:sldChg>
      <pc:sldChg chg="del">
        <pc:chgData name="Kevin Stilts" userId="99c6032548666723" providerId="LiveId" clId="{491FE46C-715B-4197-B4FD-31CF5A7EBFD1}" dt="2021-11-30T02:15:21.573" v="2" actId="47"/>
        <pc:sldMkLst>
          <pc:docMk/>
          <pc:sldMk cId="4156889001" sldId="407"/>
        </pc:sldMkLst>
      </pc:sldChg>
      <pc:sldChg chg="del">
        <pc:chgData name="Kevin Stilts" userId="99c6032548666723" providerId="LiveId" clId="{491FE46C-715B-4197-B4FD-31CF5A7EBFD1}" dt="2021-11-30T02:15:21.573" v="2" actId="47"/>
        <pc:sldMkLst>
          <pc:docMk/>
          <pc:sldMk cId="284822879" sldId="408"/>
        </pc:sldMkLst>
      </pc:sldChg>
      <pc:sldChg chg="del">
        <pc:chgData name="Kevin Stilts" userId="99c6032548666723" providerId="LiveId" clId="{491FE46C-715B-4197-B4FD-31CF5A7EBFD1}" dt="2021-11-30T02:15:21.573" v="2" actId="47"/>
        <pc:sldMkLst>
          <pc:docMk/>
          <pc:sldMk cId="3000158067" sldId="409"/>
        </pc:sldMkLst>
      </pc:sldChg>
      <pc:sldChg chg="del">
        <pc:chgData name="Kevin Stilts" userId="99c6032548666723" providerId="LiveId" clId="{491FE46C-715B-4197-B4FD-31CF5A7EBFD1}" dt="2021-11-30T02:15:21.573" v="2" actId="47"/>
        <pc:sldMkLst>
          <pc:docMk/>
          <pc:sldMk cId="4094091150" sldId="410"/>
        </pc:sldMkLst>
      </pc:sldChg>
      <pc:sldChg chg="del">
        <pc:chgData name="Kevin Stilts" userId="99c6032548666723" providerId="LiveId" clId="{491FE46C-715B-4197-B4FD-31CF5A7EBFD1}" dt="2021-11-30T02:15:21.573" v="2" actId="47"/>
        <pc:sldMkLst>
          <pc:docMk/>
          <pc:sldMk cId="1807238292" sldId="411"/>
        </pc:sldMkLst>
      </pc:sldChg>
      <pc:sldChg chg="del">
        <pc:chgData name="Kevin Stilts" userId="99c6032548666723" providerId="LiveId" clId="{491FE46C-715B-4197-B4FD-31CF5A7EBFD1}" dt="2021-11-30T02:15:21.573" v="2" actId="47"/>
        <pc:sldMkLst>
          <pc:docMk/>
          <pc:sldMk cId="3470127514" sldId="412"/>
        </pc:sldMkLst>
      </pc:sldChg>
      <pc:sldChg chg="del">
        <pc:chgData name="Kevin Stilts" userId="99c6032548666723" providerId="LiveId" clId="{491FE46C-715B-4197-B4FD-31CF5A7EBFD1}" dt="2021-11-30T02:15:21.573" v="2" actId="47"/>
        <pc:sldMkLst>
          <pc:docMk/>
          <pc:sldMk cId="613700404" sldId="413"/>
        </pc:sldMkLst>
      </pc:sldChg>
      <pc:sldChg chg="del">
        <pc:chgData name="Kevin Stilts" userId="99c6032548666723" providerId="LiveId" clId="{491FE46C-715B-4197-B4FD-31CF5A7EBFD1}" dt="2021-11-30T02:15:21.573" v="2" actId="47"/>
        <pc:sldMkLst>
          <pc:docMk/>
          <pc:sldMk cId="805530657" sldId="414"/>
        </pc:sldMkLst>
      </pc:sldChg>
      <pc:sldChg chg="del">
        <pc:chgData name="Kevin Stilts" userId="99c6032548666723" providerId="LiveId" clId="{491FE46C-715B-4197-B4FD-31CF5A7EBFD1}" dt="2021-11-30T02:14:38.117" v="0" actId="47"/>
        <pc:sldMkLst>
          <pc:docMk/>
          <pc:sldMk cId="4117721313" sldId="416"/>
        </pc:sldMkLst>
      </pc:sldChg>
      <pc:sldChg chg="del">
        <pc:chgData name="Kevin Stilts" userId="99c6032548666723" providerId="LiveId" clId="{491FE46C-715B-4197-B4FD-31CF5A7EBFD1}" dt="2021-11-30T02:14:50.312" v="1" actId="47"/>
        <pc:sldMkLst>
          <pc:docMk/>
          <pc:sldMk cId="2641130436" sldId="418"/>
        </pc:sldMkLst>
      </pc:sldChg>
      <pc:sldChg chg="del">
        <pc:chgData name="Kevin Stilts" userId="99c6032548666723" providerId="LiveId" clId="{491FE46C-715B-4197-B4FD-31CF5A7EBFD1}" dt="2021-11-30T02:14:50.312" v="1" actId="47"/>
        <pc:sldMkLst>
          <pc:docMk/>
          <pc:sldMk cId="2087849934" sldId="419"/>
        </pc:sldMkLst>
      </pc:sldChg>
      <pc:sldChg chg="del">
        <pc:chgData name="Kevin Stilts" userId="99c6032548666723" providerId="LiveId" clId="{491FE46C-715B-4197-B4FD-31CF5A7EBFD1}" dt="2021-11-30T02:14:50.312" v="1" actId="47"/>
        <pc:sldMkLst>
          <pc:docMk/>
          <pc:sldMk cId="4135005908" sldId="420"/>
        </pc:sldMkLst>
      </pc:sldChg>
      <pc:sldChg chg="del">
        <pc:chgData name="Kevin Stilts" userId="99c6032548666723" providerId="LiveId" clId="{491FE46C-715B-4197-B4FD-31CF5A7EBFD1}" dt="2021-11-30T02:15:21.573" v="2" actId="47"/>
        <pc:sldMkLst>
          <pc:docMk/>
          <pc:sldMk cId="767737366" sldId="423"/>
        </pc:sldMkLst>
      </pc:sldChg>
      <pc:sldChg chg="del">
        <pc:chgData name="Kevin Stilts" userId="99c6032548666723" providerId="LiveId" clId="{491FE46C-715B-4197-B4FD-31CF5A7EBFD1}" dt="2021-11-30T02:15:21.573" v="2" actId="47"/>
        <pc:sldMkLst>
          <pc:docMk/>
          <pc:sldMk cId="3640302330" sldId="424"/>
        </pc:sldMkLst>
      </pc:sldChg>
      <pc:sldChg chg="del">
        <pc:chgData name="Kevin Stilts" userId="99c6032548666723" providerId="LiveId" clId="{491FE46C-715B-4197-B4FD-31CF5A7EBFD1}" dt="2021-11-30T02:15:21.573" v="2" actId="47"/>
        <pc:sldMkLst>
          <pc:docMk/>
          <pc:sldMk cId="3066341661" sldId="425"/>
        </pc:sldMkLst>
      </pc:sldChg>
      <pc:sldChg chg="del">
        <pc:chgData name="Kevin Stilts" userId="99c6032548666723" providerId="LiveId" clId="{491FE46C-715B-4197-B4FD-31CF5A7EBFD1}" dt="2021-11-30T02:15:21.573" v="2" actId="47"/>
        <pc:sldMkLst>
          <pc:docMk/>
          <pc:sldMk cId="1950064503" sldId="426"/>
        </pc:sldMkLst>
      </pc:sldChg>
      <pc:sldChg chg="del">
        <pc:chgData name="Kevin Stilts" userId="99c6032548666723" providerId="LiveId" clId="{491FE46C-715B-4197-B4FD-31CF5A7EBFD1}" dt="2021-11-30T02:15:21.573" v="2" actId="47"/>
        <pc:sldMkLst>
          <pc:docMk/>
          <pc:sldMk cId="459301629" sldId="427"/>
        </pc:sldMkLst>
      </pc:sldChg>
      <pc:sldChg chg="del">
        <pc:chgData name="Kevin Stilts" userId="99c6032548666723" providerId="LiveId" clId="{491FE46C-715B-4197-B4FD-31CF5A7EBFD1}" dt="2021-11-30T02:15:21.573" v="2" actId="47"/>
        <pc:sldMkLst>
          <pc:docMk/>
          <pc:sldMk cId="2645237464" sldId="428"/>
        </pc:sldMkLst>
      </pc:sldChg>
      <pc:sldChg chg="del">
        <pc:chgData name="Kevin Stilts" userId="99c6032548666723" providerId="LiveId" clId="{491FE46C-715B-4197-B4FD-31CF5A7EBFD1}" dt="2021-11-30T02:15:21.573" v="2" actId="47"/>
        <pc:sldMkLst>
          <pc:docMk/>
          <pc:sldMk cId="2275422695" sldId="429"/>
        </pc:sldMkLst>
      </pc:sldChg>
      <pc:sldChg chg="del">
        <pc:chgData name="Kevin Stilts" userId="99c6032548666723" providerId="LiveId" clId="{491FE46C-715B-4197-B4FD-31CF5A7EBFD1}" dt="2021-11-30T02:15:21.573" v="2" actId="47"/>
        <pc:sldMkLst>
          <pc:docMk/>
          <pc:sldMk cId="456470676" sldId="430"/>
        </pc:sldMkLst>
      </pc:sldChg>
      <pc:sldChg chg="del">
        <pc:chgData name="Kevin Stilts" userId="99c6032548666723" providerId="LiveId" clId="{491FE46C-715B-4197-B4FD-31CF5A7EBFD1}" dt="2021-11-30T02:15:21.573" v="2" actId="47"/>
        <pc:sldMkLst>
          <pc:docMk/>
          <pc:sldMk cId="730921376" sldId="431"/>
        </pc:sldMkLst>
      </pc:sldChg>
      <pc:sldChg chg="del">
        <pc:chgData name="Kevin Stilts" userId="99c6032548666723" providerId="LiveId" clId="{491FE46C-715B-4197-B4FD-31CF5A7EBFD1}" dt="2021-11-30T02:15:21.573" v="2" actId="47"/>
        <pc:sldMkLst>
          <pc:docMk/>
          <pc:sldMk cId="384118068" sldId="432"/>
        </pc:sldMkLst>
      </pc:sldChg>
      <pc:sldChg chg="del">
        <pc:chgData name="Kevin Stilts" userId="99c6032548666723" providerId="LiveId" clId="{491FE46C-715B-4197-B4FD-31CF5A7EBFD1}" dt="2021-11-30T02:15:21.573" v="2" actId="47"/>
        <pc:sldMkLst>
          <pc:docMk/>
          <pc:sldMk cId="2973043053" sldId="433"/>
        </pc:sldMkLst>
      </pc:sldChg>
      <pc:sldChg chg="del">
        <pc:chgData name="Kevin Stilts" userId="99c6032548666723" providerId="LiveId" clId="{491FE46C-715B-4197-B4FD-31CF5A7EBFD1}" dt="2021-11-30T02:15:21.573" v="2" actId="47"/>
        <pc:sldMkLst>
          <pc:docMk/>
          <pc:sldMk cId="1739331312"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F5009EB2-E73A-45A6-8F3D-67B69C2E14CE}" type="datetimeFigureOut">
              <a:rPr lang="en-US"/>
              <a:pPr>
                <a:defRPr/>
              </a:pPr>
              <a:t>11/29/2021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7F7FA65-386F-4FE9-8C19-B92ED57C16E8}" type="slidenum">
              <a:rPr lang="en-US" altLang="en-US"/>
              <a:pPr>
                <a:defRPr/>
              </a:pPr>
              <a:t>‹#›</a:t>
            </a:fld>
            <a:endParaRPr lang="en-US" altLang="en-US"/>
          </a:p>
        </p:txBody>
      </p:sp>
    </p:spTree>
    <p:extLst>
      <p:ext uri="{BB962C8B-B14F-4D97-AF65-F5344CB8AC3E}">
        <p14:creationId xmlns:p14="http://schemas.microsoft.com/office/powerpoint/2010/main" val="597949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F0E92A-14F4-4F52-B0CD-198B37E4BD61}" type="slidenum">
              <a:rPr lang="en-US" altLang="en-US"/>
              <a:pPr>
                <a:spcBef>
                  <a:spcPct val="0"/>
                </a:spcBef>
              </a:pPr>
              <a:t>2</a:t>
            </a:fld>
            <a:endParaRPr lang="en-US" altLang="en-US"/>
          </a:p>
        </p:txBody>
      </p:sp>
    </p:spTree>
    <p:extLst>
      <p:ext uri="{BB962C8B-B14F-4D97-AF65-F5344CB8AC3E}">
        <p14:creationId xmlns:p14="http://schemas.microsoft.com/office/powerpoint/2010/main" val="354547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672CEB-9A2F-458A-B1CB-AF7F9220F590}"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31359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6B1CAC-2C30-4FCD-97BC-640BB19BB3E1}" type="slidenum">
              <a:rPr lang="en-US" altLang="en-US"/>
              <a:pPr>
                <a:spcBef>
                  <a:spcPct val="0"/>
                </a:spcBef>
              </a:pPr>
              <a:t>3</a:t>
            </a:fld>
            <a:endParaRPr lang="en-US" altLang="en-US"/>
          </a:p>
        </p:txBody>
      </p:sp>
    </p:spTree>
    <p:extLst>
      <p:ext uri="{BB962C8B-B14F-4D97-AF65-F5344CB8AC3E}">
        <p14:creationId xmlns:p14="http://schemas.microsoft.com/office/powerpoint/2010/main" val="264269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4686F2-FF62-42C5-8772-ADC7FE89BEF1}" type="slidenum">
              <a:rPr lang="en-US" altLang="en-US"/>
              <a:pPr>
                <a:spcBef>
                  <a:spcPct val="0"/>
                </a:spcBef>
              </a:pPr>
              <a:t>4</a:t>
            </a:fld>
            <a:endParaRPr lang="en-US" altLang="en-US"/>
          </a:p>
        </p:txBody>
      </p:sp>
    </p:spTree>
    <p:extLst>
      <p:ext uri="{BB962C8B-B14F-4D97-AF65-F5344CB8AC3E}">
        <p14:creationId xmlns:p14="http://schemas.microsoft.com/office/powerpoint/2010/main" val="376410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0B7EE6-27FD-4E43-AF1B-4C38D642DF97}" type="slidenum">
              <a:rPr lang="en-US" altLang="en-US"/>
              <a:pPr>
                <a:spcBef>
                  <a:spcPct val="0"/>
                </a:spcBef>
              </a:pPr>
              <a:t>5</a:t>
            </a:fld>
            <a:endParaRPr lang="en-US" altLang="en-US"/>
          </a:p>
        </p:txBody>
      </p:sp>
    </p:spTree>
    <p:extLst>
      <p:ext uri="{BB962C8B-B14F-4D97-AF65-F5344CB8AC3E}">
        <p14:creationId xmlns:p14="http://schemas.microsoft.com/office/powerpoint/2010/main" val="349640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08240F-B4CB-4942-AE43-2EAB54467B73}" type="slidenum">
              <a:rPr lang="en-US" altLang="en-US">
                <a:solidFill>
                  <a:srgbClr val="000000"/>
                </a:solidFill>
              </a:rPr>
              <a:pPr>
                <a:spcBef>
                  <a:spcPct val="0"/>
                </a:spcBef>
              </a:pPr>
              <a:t>6</a:t>
            </a:fld>
            <a:endParaRPr lang="en-US" altLang="en-US">
              <a:solidFill>
                <a:srgbClr val="000000"/>
              </a:solidFill>
            </a:endParaRPr>
          </a:p>
        </p:txBody>
      </p:sp>
    </p:spTree>
    <p:extLst>
      <p:ext uri="{BB962C8B-B14F-4D97-AF65-F5344CB8AC3E}">
        <p14:creationId xmlns:p14="http://schemas.microsoft.com/office/powerpoint/2010/main" val="3069806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7B342A-D47F-4F86-A2BD-C6D8CD5DA85C}" type="slidenum">
              <a:rPr lang="en-US" altLang="en-US"/>
              <a:pPr>
                <a:spcBef>
                  <a:spcPct val="0"/>
                </a:spcBef>
              </a:pPr>
              <a:t>7</a:t>
            </a:fld>
            <a:endParaRPr lang="en-US" altLang="en-US"/>
          </a:p>
        </p:txBody>
      </p:sp>
    </p:spTree>
    <p:extLst>
      <p:ext uri="{BB962C8B-B14F-4D97-AF65-F5344CB8AC3E}">
        <p14:creationId xmlns:p14="http://schemas.microsoft.com/office/powerpoint/2010/main" val="4132758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30A28A-9856-4CBE-8FAE-E16D2AC0C383}" type="slidenum">
              <a:rPr lang="en-US" altLang="en-US">
                <a:solidFill>
                  <a:srgbClr val="000000"/>
                </a:solidFill>
              </a:rPr>
              <a:pPr>
                <a:spcBef>
                  <a:spcPct val="0"/>
                </a:spcBef>
              </a:pPr>
              <a:t>8</a:t>
            </a:fld>
            <a:endParaRPr lang="en-US" altLang="en-US">
              <a:solidFill>
                <a:srgbClr val="000000"/>
              </a:solidFill>
            </a:endParaRPr>
          </a:p>
        </p:txBody>
      </p:sp>
    </p:spTree>
    <p:extLst>
      <p:ext uri="{BB962C8B-B14F-4D97-AF65-F5344CB8AC3E}">
        <p14:creationId xmlns:p14="http://schemas.microsoft.com/office/powerpoint/2010/main" val="914726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0BF432-B309-4B0C-99BE-3D6849B2755A}" type="slidenum">
              <a:rPr lang="en-US" altLang="en-US">
                <a:solidFill>
                  <a:srgbClr val="000000"/>
                </a:solidFill>
              </a:rPr>
              <a:pPr>
                <a:spcBef>
                  <a:spcPct val="0"/>
                </a:spcBef>
              </a:pPr>
              <a:t>9</a:t>
            </a:fld>
            <a:endParaRPr lang="en-US" altLang="en-US">
              <a:solidFill>
                <a:srgbClr val="000000"/>
              </a:solidFill>
            </a:endParaRPr>
          </a:p>
        </p:txBody>
      </p:sp>
    </p:spTree>
    <p:extLst>
      <p:ext uri="{BB962C8B-B14F-4D97-AF65-F5344CB8AC3E}">
        <p14:creationId xmlns:p14="http://schemas.microsoft.com/office/powerpoint/2010/main" val="1997795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F0E92A-14F4-4F52-B0CD-198B37E4BD61}" type="slidenum">
              <a:rPr lang="en-US" altLang="en-US"/>
              <a:pPr>
                <a:spcBef>
                  <a:spcPct val="0"/>
                </a:spcBef>
              </a:pPr>
              <a:t>10</a:t>
            </a:fld>
            <a:endParaRPr lang="en-US" altLang="en-US"/>
          </a:p>
        </p:txBody>
      </p:sp>
    </p:spTree>
    <p:extLst>
      <p:ext uri="{BB962C8B-B14F-4D97-AF65-F5344CB8AC3E}">
        <p14:creationId xmlns:p14="http://schemas.microsoft.com/office/powerpoint/2010/main" val="3545472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57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57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028E61C5-54E9-49AD-A3AC-C74EEAF2656C}" type="datetimeFigureOut">
              <a:rPr lang="en-US"/>
              <a:pPr>
                <a:defRPr/>
              </a:pPr>
              <a:t>11/29/2021</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1DA8B509-C4EF-47A9-8BA9-02F11A6D456A}" type="slidenum">
              <a:rPr lang="en-US" altLang="en-US"/>
              <a:pPr>
                <a:defRPr/>
              </a:pPr>
              <a:t>‹#›</a:t>
            </a:fld>
            <a:endParaRPr lang="en-US" altLang="en-US"/>
          </a:p>
        </p:txBody>
      </p:sp>
    </p:spTree>
    <p:extLst>
      <p:ext uri="{BB962C8B-B14F-4D97-AF65-F5344CB8AC3E}">
        <p14:creationId xmlns:p14="http://schemas.microsoft.com/office/powerpoint/2010/main" val="190035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BF7DB950-D87F-4298-BF97-47A38D5F7941}" type="datetimeFigureOut">
              <a:rPr lang="en-US"/>
              <a:pPr>
                <a:defRPr/>
              </a:pPr>
              <a:t>11/29/2021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1A1C6BB9-4170-48D0-9683-CEEB99269036}"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1406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EEAFB5D1-FABE-4EDF-AAE0-3338EDD61BE7}" type="datetimeFigureOut">
              <a:rPr lang="en-US"/>
              <a:pPr>
                <a:defRPr/>
              </a:pPr>
              <a:t>11/29/2021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2BF0D468-2424-43E4-A87A-4BB8D6241E1C}"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702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fld id="{FC9D4217-656D-449F-B5C4-18AA3C42962B}" type="datetimeFigureOut">
              <a:rPr lang="en-US"/>
              <a:pPr>
                <a:defRPr/>
              </a:pPr>
              <a:t>11/29/2021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338A44BA-9914-49E0-9723-867BD0E7ABC8}"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645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fld id="{19AA4C92-A42B-4214-9349-02C7019457A0}" type="datetimeFigureOut">
              <a:rPr lang="en-US"/>
              <a:pPr>
                <a:defRPr/>
              </a:pPr>
              <a:t>11/29/2021</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B0D726C6-4718-4482-88B7-1E416175F599}"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2856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fld id="{86E8D911-D7F3-422C-AAE7-4B4335F72381}" type="datetimeFigureOut">
              <a:rPr lang="en-US"/>
              <a:pPr>
                <a:defRPr/>
              </a:pPr>
              <a:t>11/29/2021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360A53B9-A95D-4BD5-AE00-A1648016CCE5}"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9504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fld id="{690B5B18-8F43-4387-8D55-FAD02D5CDA0B}" type="datetimeFigureOut">
              <a:rPr lang="en-US"/>
              <a:pPr>
                <a:defRPr/>
              </a:pPr>
              <a:t>11/29/2021</a:t>
            </a:fld>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54EE4045-4C81-44C3-8A71-E51EAC367016}"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5053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fld id="{77DB8D9F-954F-4791-8754-AA37AFF13928}" type="datetimeFigureOut">
              <a:rPr lang="en-US"/>
              <a:pPr>
                <a:defRPr/>
              </a:pPr>
              <a:t>11/29/2021</a:t>
            </a:fld>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F5896A7B-C9DD-4C7C-8F70-BEEFC469B2A0}"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363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F499F7D1-2B9B-4EDE-9DB4-3B18B8D806EF}" type="datetimeFigureOut">
              <a:rPr lang="en-US"/>
              <a:pPr>
                <a:defRPr/>
              </a:pPr>
              <a:t>11/29/2021</a:t>
            </a:fld>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AE9519FF-9856-424D-BF14-3252317D213A}"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000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D1282CC6-6307-49BF-9988-AFE1867E8967}" type="datetimeFigureOut">
              <a:rPr lang="en-US"/>
              <a:pPr>
                <a:defRPr/>
              </a:pPr>
              <a:t>11/29/2021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45C99CCF-AE72-48FE-A34F-AD2A1B37D257}"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9151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02CA68C-9A4C-4D55-8AE7-D46FD75A1087}" type="datetimeFigureOut">
              <a:rPr lang="en-US"/>
              <a:pPr>
                <a:defRPr/>
              </a:pPr>
              <a:t>11/29/2021</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9ACF5AC5-26A9-46F4-AECF-4989F0DCED0B}"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91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fld id="{8205A30B-F525-4413-9A3F-C9AB03E760CC}" type="datetimeFigureOut">
              <a:rPr lang="en-US"/>
              <a:pPr>
                <a:defRPr/>
              </a:pPr>
              <a:t>11/29/2021</a:t>
            </a:fld>
            <a:endParaRPr lang="en-US"/>
          </a:p>
        </p:txBody>
      </p:sp>
      <p:sp>
        <p:nvSpPr>
          <p:cNvPr id="414735"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B41EE21-878F-4B6F-B9FA-7503991FDE92}" type="slidenum">
              <a:rPr lang="en-US" altLang="en-US"/>
              <a:pPr>
                <a:defRPr/>
              </a:pPr>
              <a:t>‹#›</a:t>
            </a:fld>
            <a:endParaRPr lang="en-US" altLang="en-US"/>
          </a:p>
        </p:txBody>
      </p:sp>
      <p:sp>
        <p:nvSpPr>
          <p:cNvPr id="414731"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47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latin typeface="Arial" charset="0"/>
                <a:cs typeface="+mn-cs"/>
              </a:defRPr>
            </a:lvl1pPr>
          </a:lstStyle>
          <a:p>
            <a:pPr>
              <a:defRPr/>
            </a:pPr>
            <a:endParaRPr lang="en-US"/>
          </a:p>
        </p:txBody>
      </p:sp>
      <p:sp>
        <p:nvSpPr>
          <p:cNvPr id="414740" name="Rectangle 20"/>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87"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87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4191000"/>
            <a:ext cx="9144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latin typeface="Arial" panose="020B0604020202020204" pitchFamily="34" charset="0"/>
                <a:cs typeface="Arial" panose="020B0604020202020204" pitchFamily="34" charset="0"/>
              </a:rPr>
              <a:t>Lesson 3</a:t>
            </a:r>
            <a:br>
              <a:rPr lang="en-US" sz="3600" kern="0" dirty="0">
                <a:latin typeface="Arial" panose="020B0604020202020204" pitchFamily="34" charset="0"/>
                <a:cs typeface="Arial" panose="020B0604020202020204" pitchFamily="34" charset="0"/>
              </a:rPr>
            </a:br>
            <a:r>
              <a:rPr lang="en-US" sz="3600" kern="0" dirty="0">
                <a:latin typeface="Arial" panose="020B0604020202020204" pitchFamily="34" charset="0"/>
                <a:cs typeface="Arial" panose="020B0604020202020204" pitchFamily="34" charset="0"/>
              </a:rPr>
              <a:t>The Needs Of Marriage</a:t>
            </a:r>
          </a:p>
          <a:p>
            <a:r>
              <a:rPr lang="en-US" sz="3600" kern="0" dirty="0">
                <a:latin typeface="Arial" panose="020B0604020202020204" pitchFamily="34" charset="0"/>
                <a:cs typeface="Arial" panose="020B0604020202020204" pitchFamily="34" charset="0"/>
              </a:rPr>
              <a:t>- 1 Cor. 12:20-25 -</a:t>
            </a:r>
          </a:p>
        </p:txBody>
      </p:sp>
    </p:spTree>
    <p:extLst>
      <p:ext uri="{BB962C8B-B14F-4D97-AF65-F5344CB8AC3E}">
        <p14:creationId xmlns:p14="http://schemas.microsoft.com/office/powerpoint/2010/main" val="3529863257"/>
      </p:ext>
    </p:extLst>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9144000" cy="1143000"/>
          </a:xfrm>
        </p:spPr>
        <p:txBody>
          <a:bodyPr>
            <a:noAutofit/>
          </a:bodyPr>
          <a:lstStyle/>
          <a:p>
            <a:pPr algn="ctr" eaLnBrk="1" fontAlgn="auto" hangingPunct="1">
              <a:spcAft>
                <a:spcPts val="0"/>
              </a:spcAft>
              <a:defRPr/>
            </a:pPr>
            <a:r>
              <a:rPr lang="en-US" sz="4400" dirty="0">
                <a:solidFill>
                  <a:srgbClr val="FFFF00"/>
                </a:solidFill>
                <a:latin typeface="Arial" pitchFamily="34" charset="0"/>
                <a:cs typeface="Arial" pitchFamily="34" charset="0"/>
              </a:rPr>
              <a:t>The Needs of Marriage</a:t>
            </a:r>
            <a:endParaRPr lang="en-US" sz="36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952500" y="1858963"/>
            <a:ext cx="7239000" cy="3398837"/>
          </a:xfrm>
        </p:spPr>
        <p:txBody>
          <a:bodyPr>
            <a:normAutofit/>
          </a:bodyPr>
          <a:lstStyle/>
          <a:p>
            <a:pPr marL="274320" indent="-274320" algn="ctr" eaLnBrk="1" fontAlgn="auto" hangingPunct="1">
              <a:spcAft>
                <a:spcPts val="0"/>
              </a:spcAft>
              <a:buFontTx/>
              <a:buNone/>
              <a:defRPr/>
            </a:pPr>
            <a:r>
              <a:rPr lang="en-US" sz="3600" i="1" dirty="0">
                <a:effectLst>
                  <a:outerShdw blurRad="38100" dist="38100" dir="2700000" algn="tl">
                    <a:srgbClr val="000000">
                      <a:alpha val="43137"/>
                    </a:srgbClr>
                  </a:outerShdw>
                </a:effectLst>
                <a:latin typeface="Arial" pitchFamily="34" charset="0"/>
                <a:ea typeface="+mj-ea"/>
                <a:cs typeface="Arial" pitchFamily="34" charset="0"/>
              </a:rPr>
              <a:t>Would it not be hard </a:t>
            </a:r>
          </a:p>
          <a:p>
            <a:pPr marL="274320" indent="-274320" algn="ctr" eaLnBrk="1" fontAlgn="auto" hangingPunct="1">
              <a:spcAft>
                <a:spcPts val="0"/>
              </a:spcAft>
              <a:buFontTx/>
              <a:buNone/>
              <a:defRPr/>
            </a:pPr>
            <a:r>
              <a:rPr lang="en-US" sz="3600" i="1" dirty="0">
                <a:effectLst>
                  <a:outerShdw blurRad="38100" dist="38100" dir="2700000" algn="tl">
                    <a:srgbClr val="000000">
                      <a:alpha val="43137"/>
                    </a:srgbClr>
                  </a:outerShdw>
                </a:effectLst>
                <a:latin typeface="Arial" pitchFamily="34" charset="0"/>
                <a:ea typeface="+mj-ea"/>
                <a:cs typeface="Arial" pitchFamily="34" charset="0"/>
              </a:rPr>
              <a:t>to hear your spouse say,</a:t>
            </a:r>
          </a:p>
          <a:p>
            <a:pPr marL="274320" indent="-274320" algn="ctr" eaLnBrk="1" fontAlgn="auto" hangingPunct="1">
              <a:spcAft>
                <a:spcPts val="0"/>
              </a:spcAft>
              <a:buFontTx/>
              <a:buNone/>
              <a:defRPr/>
            </a:pPr>
            <a:r>
              <a:rPr lang="en-US" sz="3600" i="1" dirty="0">
                <a:effectLst>
                  <a:outerShdw blurRad="38100" dist="38100" dir="2700000" algn="tl">
                    <a:srgbClr val="000000">
                      <a:alpha val="43137"/>
                    </a:srgbClr>
                  </a:outerShdw>
                </a:effectLst>
                <a:latin typeface="Arial" pitchFamily="34" charset="0"/>
                <a:ea typeface="+mj-ea"/>
                <a:cs typeface="Arial" pitchFamily="34" charset="0"/>
              </a:rPr>
              <a:t>“I have no need of you”</a:t>
            </a:r>
            <a:r>
              <a:rPr lang="en-US" sz="3600" dirty="0">
                <a:effectLst>
                  <a:outerShdw blurRad="38100" dist="38100" dir="2700000" algn="tl">
                    <a:srgbClr val="000000">
                      <a:alpha val="43137"/>
                    </a:srgbClr>
                  </a:outerShdw>
                </a:effectLst>
                <a:latin typeface="Arial" pitchFamily="34" charset="0"/>
                <a:ea typeface="+mj-ea"/>
                <a:cs typeface="Arial" pitchFamily="34" charset="0"/>
              </a:rPr>
              <a:t> </a:t>
            </a:r>
          </a:p>
          <a:p>
            <a:pPr marL="274320" indent="-274320" algn="ctr" eaLnBrk="1" fontAlgn="auto" hangingPunct="1">
              <a:spcAft>
                <a:spcPts val="0"/>
              </a:spcAft>
              <a:buFontTx/>
              <a:buNone/>
              <a:defRPr/>
            </a:pPr>
            <a:r>
              <a:rPr lang="en-US" sz="3600" dirty="0">
                <a:effectLst>
                  <a:outerShdw blurRad="38100" dist="38100" dir="2700000" algn="tl">
                    <a:srgbClr val="000000">
                      <a:alpha val="43137"/>
                    </a:srgbClr>
                  </a:outerShdw>
                </a:effectLst>
                <a:latin typeface="Arial" pitchFamily="34" charset="0"/>
                <a:ea typeface="+mj-ea"/>
                <a:cs typeface="Arial" pitchFamily="34" charset="0"/>
              </a:rPr>
              <a:t>(</a:t>
            </a:r>
            <a:r>
              <a:rPr lang="en-US" sz="3600" b="1" dirty="0">
                <a:effectLst>
                  <a:outerShdw blurRad="38100" dist="38100" dir="2700000" algn="tl">
                    <a:srgbClr val="000000">
                      <a:alpha val="43137"/>
                    </a:srgbClr>
                  </a:outerShdw>
                </a:effectLst>
                <a:latin typeface="Arial" pitchFamily="34" charset="0"/>
                <a:ea typeface="+mj-ea"/>
                <a:cs typeface="Arial" pitchFamily="34" charset="0"/>
              </a:rPr>
              <a:t>1 Cor. 12:21</a:t>
            </a:r>
            <a:r>
              <a:rPr lang="en-US" sz="3600" dirty="0">
                <a:effectLst>
                  <a:outerShdw blurRad="38100" dist="38100" dir="2700000" algn="tl">
                    <a:srgbClr val="000000">
                      <a:alpha val="43137"/>
                    </a:srgbClr>
                  </a:outerShdw>
                </a:effectLst>
                <a:latin typeface="Arial" pitchFamily="34" charset="0"/>
                <a:ea typeface="+mj-ea"/>
                <a:cs typeface="Arial" pitchFamily="34" charset="0"/>
              </a:rPr>
              <a:t>)</a:t>
            </a:r>
            <a:endParaRPr lang="en-US" sz="1800"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147432178"/>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0" y="4191000"/>
            <a:ext cx="9144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latin typeface="Arial" panose="020B0604020202020204" pitchFamily="34" charset="0"/>
                <a:cs typeface="Arial" panose="020B0604020202020204" pitchFamily="34" charset="0"/>
              </a:rPr>
              <a:t>Lesson 2</a:t>
            </a:r>
            <a:br>
              <a:rPr lang="en-US" sz="3600" kern="0" dirty="0">
                <a:latin typeface="Arial" panose="020B0604020202020204" pitchFamily="34" charset="0"/>
                <a:cs typeface="Arial" panose="020B0604020202020204" pitchFamily="34" charset="0"/>
              </a:rPr>
            </a:br>
            <a:r>
              <a:rPr lang="en-US" sz="3600" kern="0" dirty="0">
                <a:latin typeface="Arial" panose="020B0604020202020204" pitchFamily="34" charset="0"/>
                <a:cs typeface="Arial" panose="020B0604020202020204" pitchFamily="34" charset="0"/>
              </a:rPr>
              <a:t>The Forgotten Intimacy</a:t>
            </a:r>
          </a:p>
          <a:p>
            <a:r>
              <a:rPr lang="en-US" sz="3600" kern="0" dirty="0">
                <a:latin typeface="Arial" panose="020B0604020202020204" pitchFamily="34" charset="0"/>
                <a:cs typeface="Arial" panose="020B0604020202020204" pitchFamily="34" charset="0"/>
              </a:rPr>
              <a:t>- Psalm 27:1-6 -</a:t>
            </a:r>
          </a:p>
        </p:txBody>
      </p:sp>
    </p:spTree>
    <p:extLst>
      <p:ext uri="{BB962C8B-B14F-4D97-AF65-F5344CB8AC3E}">
        <p14:creationId xmlns:p14="http://schemas.microsoft.com/office/powerpoint/2010/main" val="391512385"/>
      </p:ext>
    </p:extLst>
  </p:cSld>
  <p:clrMapOvr>
    <a:masterClrMapping/>
  </p:clrMapOvr>
  <p:transition spd="slow">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1981200"/>
            <a:ext cx="7391400" cy="4191000"/>
          </a:xfrm>
        </p:spPr>
        <p:txBody>
          <a:bodyPr/>
          <a:lstStyle/>
          <a:p>
            <a:pPr>
              <a:defRPr/>
            </a:pPr>
            <a:r>
              <a:rPr lang="en-US" b="1" i="1" dirty="0">
                <a:effectLst>
                  <a:outerShdw blurRad="38100" dist="38100" dir="2700000" algn="tl">
                    <a:srgbClr val="000000"/>
                  </a:outerShdw>
                </a:effectLst>
                <a:latin typeface="Arial" panose="020B0604020202020204" pitchFamily="34" charset="0"/>
                <a:ea typeface="+mj-ea"/>
                <a:cs typeface="Arial" panose="020B0604020202020204" pitchFamily="34" charset="0"/>
              </a:rPr>
              <a:t>Pray together</a:t>
            </a:r>
            <a:r>
              <a:rPr lang="en-US" dirty="0">
                <a:effectLst>
                  <a:outerShdw blurRad="38100" dist="38100" dir="2700000" algn="tl">
                    <a:srgbClr val="000000"/>
                  </a:outerShdw>
                </a:effectLst>
                <a:latin typeface="Arial" panose="020B0604020202020204" pitchFamily="34" charset="0"/>
                <a:ea typeface="+mj-ea"/>
                <a:cs typeface="Arial" panose="020B0604020202020204" pitchFamily="34" charset="0"/>
              </a:rPr>
              <a:t>  </a:t>
            </a:r>
          </a:p>
          <a:p>
            <a:pPr>
              <a:defRPr/>
            </a:pPr>
            <a:r>
              <a:rPr lang="en-US" b="1" i="1" dirty="0">
                <a:effectLst>
                  <a:outerShdw blurRad="38100" dist="38100" dir="2700000" algn="tl">
                    <a:srgbClr val="000000"/>
                  </a:outerShdw>
                </a:effectLst>
                <a:latin typeface="Arial" panose="020B0604020202020204" pitchFamily="34" charset="0"/>
                <a:ea typeface="+mj-ea"/>
                <a:cs typeface="Arial" panose="020B0604020202020204" pitchFamily="34" charset="0"/>
              </a:rPr>
              <a:t>Have a devotion together</a:t>
            </a:r>
            <a:r>
              <a:rPr lang="en-US" dirty="0">
                <a:effectLst>
                  <a:outerShdw blurRad="38100" dist="38100" dir="2700000" algn="tl">
                    <a:srgbClr val="000000"/>
                  </a:outerShdw>
                </a:effectLst>
                <a:latin typeface="Arial" panose="020B0604020202020204" pitchFamily="34" charset="0"/>
                <a:ea typeface="+mj-ea"/>
                <a:cs typeface="Arial" panose="020B0604020202020204" pitchFamily="34" charset="0"/>
              </a:rPr>
              <a:t> </a:t>
            </a:r>
          </a:p>
          <a:p>
            <a:pPr>
              <a:defRPr/>
            </a:pPr>
            <a:r>
              <a:rPr lang="en-US" b="1" i="1" dirty="0">
                <a:effectLst>
                  <a:outerShdw blurRad="38100" dist="38100" dir="2700000" algn="tl">
                    <a:srgbClr val="000000"/>
                  </a:outerShdw>
                </a:effectLst>
                <a:latin typeface="Arial" panose="020B0604020202020204" pitchFamily="34" charset="0"/>
                <a:ea typeface="+mj-ea"/>
                <a:cs typeface="Arial" panose="020B0604020202020204" pitchFamily="34" charset="0"/>
              </a:rPr>
              <a:t>Serve God together                                        </a:t>
            </a:r>
            <a:r>
              <a:rPr lang="en-US" b="1" dirty="0">
                <a:effectLst>
                  <a:outerShdw blurRad="38100" dist="38100" dir="2700000" algn="tl">
                    <a:srgbClr val="000000"/>
                  </a:outerShdw>
                </a:effectLst>
                <a:latin typeface="Arial" panose="020B0604020202020204" pitchFamily="34" charset="0"/>
                <a:ea typeface="+mj-ea"/>
                <a:cs typeface="Arial" panose="020B0604020202020204" pitchFamily="34" charset="0"/>
              </a:rPr>
              <a:t>(EX: Aquila and Priscilla –                                            Acts 18:1-3, 18,26;  Romans 16:3,4)</a:t>
            </a:r>
            <a:endParaRPr lang="en-US" dirty="0">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sp>
        <p:nvSpPr>
          <p:cNvPr id="4" name="Title 1"/>
          <p:cNvSpPr txBox="1">
            <a:spLocks/>
          </p:cNvSpPr>
          <p:nvPr/>
        </p:nvSpPr>
        <p:spPr bwMode="auto">
          <a:xfrm>
            <a:off x="0" y="274638"/>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defRPr/>
            </a:pPr>
            <a:r>
              <a:rPr lang="en-US" sz="4000" kern="0" dirty="0">
                <a:solidFill>
                  <a:srgbClr val="FFFF00"/>
                </a:solidFill>
                <a:latin typeface="Arial" panose="020B0604020202020204" pitchFamily="34" charset="0"/>
                <a:cs typeface="Arial" panose="020B0604020202020204" pitchFamily="34" charset="0"/>
              </a:rPr>
              <a:t>Spiritual Intimacy In Your </a:t>
            </a:r>
          </a:p>
          <a:p>
            <a:pPr eaLnBrk="1" hangingPunct="1">
              <a:defRPr/>
            </a:pPr>
            <a:r>
              <a:rPr lang="en-US" sz="4000" kern="0" dirty="0">
                <a:solidFill>
                  <a:srgbClr val="FFFF00"/>
                </a:solidFill>
                <a:latin typeface="Arial" panose="020B0604020202020204" pitchFamily="34" charset="0"/>
                <a:cs typeface="Arial" panose="020B0604020202020204" pitchFamily="34" charset="0"/>
              </a:rPr>
              <a:t>Marriage Begins When</a:t>
            </a:r>
          </a:p>
        </p:txBody>
      </p:sp>
    </p:spTree>
    <p:extLst>
      <p:ext uri="{BB962C8B-B14F-4D97-AF65-F5344CB8AC3E}">
        <p14:creationId xmlns:p14="http://schemas.microsoft.com/office/powerpoint/2010/main" val="51951272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457200"/>
            <a:ext cx="7467600" cy="5791200"/>
          </a:xfrm>
        </p:spPr>
        <p:txBody>
          <a:bodyPr/>
          <a:lstStyle/>
          <a:p>
            <a:pPr>
              <a:defRPr/>
            </a:pPr>
            <a:r>
              <a:rPr lang="en-US" b="1" dirty="0">
                <a:effectLst>
                  <a:outerShdw blurRad="38100" dist="38100" dir="2700000" algn="tl">
                    <a:srgbClr val="000000"/>
                  </a:outerShdw>
                </a:effectLst>
                <a:latin typeface="Arial" panose="020B0604020202020204" pitchFamily="34" charset="0"/>
                <a:ea typeface="+mj-ea"/>
                <a:cs typeface="Arial" panose="020B0604020202020204" pitchFamily="34" charset="0"/>
              </a:rPr>
              <a:t>Spiritual intimacy </a:t>
            </a:r>
            <a:r>
              <a:rPr lang="en-US" b="1" i="1" dirty="0">
                <a:solidFill>
                  <a:srgbClr val="FFFF99"/>
                </a:solidFill>
                <a:effectLst>
                  <a:outerShdw blurRad="38100" dist="38100" dir="2700000" algn="tl">
                    <a:srgbClr val="000000"/>
                  </a:outerShdw>
                </a:effectLst>
                <a:latin typeface="Arial" panose="020B0604020202020204" pitchFamily="34" charset="0"/>
                <a:ea typeface="+mj-ea"/>
                <a:cs typeface="Arial" panose="020B0604020202020204" pitchFamily="34" charset="0"/>
              </a:rPr>
              <a:t>removes</a:t>
            </a:r>
            <a:r>
              <a:rPr lang="en-US" b="1" dirty="0">
                <a:solidFill>
                  <a:schemeClr val="tx2"/>
                </a:solidFill>
                <a:effectLst>
                  <a:outerShdw blurRad="38100" dist="38100" dir="2700000" algn="tl">
                    <a:srgbClr val="000000"/>
                  </a:outerShdw>
                </a:effectLst>
                <a:latin typeface="Arial" panose="020B0604020202020204" pitchFamily="34" charset="0"/>
                <a:ea typeface="+mj-ea"/>
                <a:cs typeface="Arial" panose="020B0604020202020204" pitchFamily="34" charset="0"/>
              </a:rPr>
              <a:t> </a:t>
            </a:r>
            <a:r>
              <a:rPr lang="en-US" b="1" dirty="0">
                <a:effectLst>
                  <a:outerShdw blurRad="38100" dist="38100" dir="2700000" algn="tl">
                    <a:srgbClr val="000000"/>
                  </a:outerShdw>
                </a:effectLst>
                <a:latin typeface="Arial" panose="020B0604020202020204" pitchFamily="34" charset="0"/>
                <a:ea typeface="+mj-ea"/>
                <a:cs typeface="Arial" panose="020B0604020202020204" pitchFamily="34" charset="0"/>
              </a:rPr>
              <a:t>pride, ego, isolation, and deception…</a:t>
            </a:r>
          </a:p>
          <a:p>
            <a:pPr>
              <a:defRPr/>
            </a:pPr>
            <a:endParaRPr lang="en-US" b="1" dirty="0">
              <a:effectLst>
                <a:outerShdw blurRad="38100" dist="38100" dir="2700000" algn="tl">
                  <a:srgbClr val="000000"/>
                </a:outerShdw>
              </a:effectLst>
              <a:latin typeface="Arial" panose="020B0604020202020204" pitchFamily="34" charset="0"/>
              <a:ea typeface="+mj-ea"/>
              <a:cs typeface="Arial" panose="020B0604020202020204" pitchFamily="34" charset="0"/>
            </a:endParaRPr>
          </a:p>
          <a:p>
            <a:pPr>
              <a:defRPr/>
            </a:pPr>
            <a:r>
              <a:rPr lang="en-US" b="1" dirty="0">
                <a:effectLst>
                  <a:outerShdw blurRad="38100" dist="38100" dir="2700000" algn="tl">
                    <a:srgbClr val="000000"/>
                  </a:outerShdw>
                </a:effectLst>
                <a:latin typeface="Arial" panose="020B0604020202020204" pitchFamily="34" charset="0"/>
                <a:ea typeface="+mj-ea"/>
                <a:cs typeface="Arial" panose="020B0604020202020204" pitchFamily="34" charset="0"/>
              </a:rPr>
              <a:t>It</a:t>
            </a:r>
            <a:r>
              <a:rPr lang="en-US" b="1" dirty="0">
                <a:solidFill>
                  <a:schemeClr val="tx2"/>
                </a:solidFill>
                <a:effectLst>
                  <a:outerShdw blurRad="38100" dist="38100" dir="2700000" algn="tl">
                    <a:srgbClr val="000000"/>
                  </a:outerShdw>
                </a:effectLst>
                <a:latin typeface="Arial" panose="020B0604020202020204" pitchFamily="34" charset="0"/>
                <a:ea typeface="+mj-ea"/>
                <a:cs typeface="Arial" panose="020B0604020202020204" pitchFamily="34" charset="0"/>
              </a:rPr>
              <a:t> </a:t>
            </a:r>
            <a:r>
              <a:rPr lang="en-US" b="1" i="1" dirty="0">
                <a:solidFill>
                  <a:srgbClr val="FFFF66"/>
                </a:solidFill>
                <a:effectLst>
                  <a:outerShdw blurRad="38100" dist="38100" dir="2700000" algn="tl">
                    <a:srgbClr val="000000"/>
                  </a:outerShdw>
                </a:effectLst>
                <a:latin typeface="Arial" panose="020B0604020202020204" pitchFamily="34" charset="0"/>
                <a:ea typeface="+mj-ea"/>
                <a:cs typeface="Arial" panose="020B0604020202020204" pitchFamily="34" charset="0"/>
              </a:rPr>
              <a:t>creates</a:t>
            </a:r>
            <a:r>
              <a:rPr lang="en-US" b="1" dirty="0">
                <a:solidFill>
                  <a:schemeClr val="tx2"/>
                </a:solidFill>
                <a:effectLst>
                  <a:outerShdw blurRad="38100" dist="38100" dir="2700000" algn="tl">
                    <a:srgbClr val="000000"/>
                  </a:outerShdw>
                </a:effectLst>
                <a:latin typeface="Arial" panose="020B0604020202020204" pitchFamily="34" charset="0"/>
                <a:ea typeface="+mj-ea"/>
                <a:cs typeface="Arial" panose="020B0604020202020204" pitchFamily="34" charset="0"/>
              </a:rPr>
              <a:t> </a:t>
            </a:r>
            <a:r>
              <a:rPr lang="en-US" b="1" dirty="0">
                <a:effectLst>
                  <a:outerShdw blurRad="38100" dist="38100" dir="2700000" algn="tl">
                    <a:srgbClr val="000000"/>
                  </a:outerShdw>
                </a:effectLst>
                <a:latin typeface="Arial" panose="020B0604020202020204" pitchFamily="34" charset="0"/>
                <a:ea typeface="+mj-ea"/>
                <a:cs typeface="Arial" panose="020B0604020202020204" pitchFamily="34" charset="0"/>
              </a:rPr>
              <a:t>attachment, intimacy, ONENESS, emotional and physical connection, trust, honesty, closeness, peace, safety, mercy, love, joy, and hope…</a:t>
            </a:r>
          </a:p>
        </p:txBody>
      </p:sp>
    </p:spTree>
    <p:extLst>
      <p:ext uri="{BB962C8B-B14F-4D97-AF65-F5344CB8AC3E}">
        <p14:creationId xmlns:p14="http://schemas.microsoft.com/office/powerpoint/2010/main" val="3021684299"/>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7620000" cy="3657600"/>
          </a:xfrm>
        </p:spPr>
        <p:txBody>
          <a:bodyPr/>
          <a:lstStyle/>
          <a:p>
            <a:pPr>
              <a:defRPr/>
            </a:pPr>
            <a:r>
              <a:rPr lang="en-US" b="1" dirty="0">
                <a:effectLst>
                  <a:outerShdw blurRad="38100" dist="38100" dir="2700000" algn="tl">
                    <a:srgbClr val="000000"/>
                  </a:outerShdw>
                </a:effectLst>
                <a:latin typeface="Arial" panose="020B0604020202020204" pitchFamily="34" charset="0"/>
                <a:ea typeface="+mj-ea"/>
                <a:cs typeface="Arial" panose="020B0604020202020204" pitchFamily="34" charset="0"/>
              </a:rPr>
              <a:t>Spiritual intimacy in marriage is discovering what God wants you to be for your mate and your spouse discovering how they can help you please God</a:t>
            </a:r>
          </a:p>
        </p:txBody>
      </p:sp>
    </p:spTree>
    <p:extLst>
      <p:ext uri="{BB962C8B-B14F-4D97-AF65-F5344CB8AC3E}">
        <p14:creationId xmlns:p14="http://schemas.microsoft.com/office/powerpoint/2010/main" val="3780477990"/>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58371" name="Title 1"/>
          <p:cNvSpPr>
            <a:spLocks noGrp="1"/>
          </p:cNvSpPr>
          <p:nvPr>
            <p:ph type="ctrTitle"/>
          </p:nvPr>
        </p:nvSpPr>
        <p:spPr>
          <a:xfrm>
            <a:off x="0" y="457200"/>
            <a:ext cx="9144000" cy="990600"/>
          </a:xfrm>
        </p:spPr>
        <p:txBody>
          <a:bodyPr/>
          <a:lstStyle/>
          <a:p>
            <a:pPr eaLnBrk="1" hangingPunct="1"/>
            <a:r>
              <a:rPr lang="en-US" altLang="en-US" sz="4800" b="1" dirty="0">
                <a:solidFill>
                  <a:srgbClr val="FFFF00"/>
                </a:solidFill>
                <a:latin typeface="Arial" panose="020B0604020202020204" pitchFamily="34" charset="0"/>
                <a:cs typeface="Arial" panose="020B0604020202020204" pitchFamily="34" charset="0"/>
              </a:rPr>
              <a:t>How to be </a:t>
            </a:r>
            <a:br>
              <a:rPr lang="en-US" altLang="en-US" sz="4800" b="1" dirty="0">
                <a:solidFill>
                  <a:srgbClr val="FFFF00"/>
                </a:solidFill>
                <a:latin typeface="Arial" panose="020B0604020202020204" pitchFamily="34" charset="0"/>
                <a:cs typeface="Arial" panose="020B0604020202020204" pitchFamily="34" charset="0"/>
              </a:rPr>
            </a:br>
            <a:r>
              <a:rPr lang="en-US" altLang="en-US" sz="4800" b="1" dirty="0">
                <a:solidFill>
                  <a:srgbClr val="FFFF00"/>
                </a:solidFill>
                <a:latin typeface="Arial" panose="020B0604020202020204" pitchFamily="34" charset="0"/>
                <a:cs typeface="Arial" panose="020B0604020202020204" pitchFamily="34" charset="0"/>
              </a:rPr>
              <a:t>Spiritually Intimate?</a:t>
            </a:r>
          </a:p>
        </p:txBody>
      </p:sp>
      <p:sp>
        <p:nvSpPr>
          <p:cNvPr id="3" name="Subtitle 2"/>
          <p:cNvSpPr>
            <a:spLocks noGrp="1"/>
          </p:cNvSpPr>
          <p:nvPr>
            <p:ph type="subTitle" idx="1"/>
          </p:nvPr>
        </p:nvSpPr>
        <p:spPr>
          <a:xfrm>
            <a:off x="1143000" y="2209800"/>
            <a:ext cx="6858000" cy="4038600"/>
          </a:xfrm>
        </p:spPr>
        <p:txBody>
          <a:bodyPr rtlCol="0">
            <a:normAutofit/>
          </a:bodyPr>
          <a:lstStyle/>
          <a:p>
            <a:pPr marL="457200" indent="-457200" algn="l" eaLnBrk="1" fontAlgn="auto" hangingPunct="1">
              <a:spcAft>
                <a:spcPts val="0"/>
              </a:spcAft>
              <a:buClr>
                <a:srgbClr val="FFFF00"/>
              </a:buClr>
              <a:buFont typeface="Wingdings" panose="05000000000000000000" pitchFamily="2" charset="2"/>
              <a:buChar char="§"/>
              <a:defRPr/>
            </a:pPr>
            <a:r>
              <a:rPr lang="en-US" b="1" i="1" dirty="0">
                <a:solidFill>
                  <a:schemeClr val="tx1"/>
                </a:solidFill>
                <a:latin typeface="Arial" panose="020B0604020202020204" pitchFamily="34" charset="0"/>
                <a:cs typeface="Arial" panose="020B0604020202020204" pitchFamily="34" charset="0"/>
              </a:rPr>
              <a:t>Find the Time – determine it</a:t>
            </a:r>
          </a:p>
          <a:p>
            <a:pPr marL="457200" indent="-457200" algn="l" eaLnBrk="1" fontAlgn="auto" hangingPunct="1">
              <a:spcAft>
                <a:spcPts val="0"/>
              </a:spcAft>
              <a:buClr>
                <a:srgbClr val="FFFF00"/>
              </a:buClr>
              <a:buFont typeface="Wingdings" panose="05000000000000000000" pitchFamily="2" charset="2"/>
              <a:buChar char="§"/>
              <a:defRPr/>
            </a:pPr>
            <a:r>
              <a:rPr lang="en-US" b="1" i="1" dirty="0">
                <a:solidFill>
                  <a:schemeClr val="tx1"/>
                </a:solidFill>
                <a:latin typeface="Arial" panose="020B0604020202020204" pitchFamily="34" charset="0"/>
                <a:cs typeface="Arial" panose="020B0604020202020204" pitchFamily="34" charset="0"/>
              </a:rPr>
              <a:t>Find the Place</a:t>
            </a:r>
          </a:p>
          <a:p>
            <a:pPr marL="457200" indent="-457200" algn="l" eaLnBrk="1" fontAlgn="auto" hangingPunct="1">
              <a:spcAft>
                <a:spcPts val="0"/>
              </a:spcAft>
              <a:buClr>
                <a:srgbClr val="FFFF00"/>
              </a:buClr>
              <a:buFont typeface="Wingdings" panose="05000000000000000000" pitchFamily="2" charset="2"/>
              <a:buChar char="§"/>
              <a:defRPr/>
            </a:pPr>
            <a:r>
              <a:rPr lang="en-US" b="1" i="1" dirty="0">
                <a:solidFill>
                  <a:schemeClr val="tx1"/>
                </a:solidFill>
                <a:latin typeface="Arial" panose="020B0604020202020204" pitchFamily="34" charset="0"/>
                <a:cs typeface="Arial" panose="020B0604020202020204" pitchFamily="34" charset="0"/>
              </a:rPr>
              <a:t>Find the Subject – what to read, study – devotional</a:t>
            </a:r>
          </a:p>
          <a:p>
            <a:pPr marL="457200" indent="-457200" algn="l" eaLnBrk="1" fontAlgn="auto" hangingPunct="1">
              <a:spcAft>
                <a:spcPts val="0"/>
              </a:spcAft>
              <a:buClr>
                <a:srgbClr val="FFFF00"/>
              </a:buClr>
              <a:buFont typeface="Wingdings" panose="05000000000000000000" pitchFamily="2" charset="2"/>
              <a:buChar char="§"/>
              <a:defRPr/>
            </a:pPr>
            <a:r>
              <a:rPr lang="en-US" b="1" i="1" dirty="0">
                <a:solidFill>
                  <a:schemeClr val="tx1"/>
                </a:solidFill>
                <a:latin typeface="Arial" panose="020B0604020202020204" pitchFamily="34" charset="0"/>
                <a:cs typeface="Arial" panose="020B0604020202020204" pitchFamily="34" charset="0"/>
              </a:rPr>
              <a:t>Once you begin, do not stop</a:t>
            </a:r>
          </a:p>
        </p:txBody>
      </p:sp>
    </p:spTree>
    <p:extLst>
      <p:ext uri="{BB962C8B-B14F-4D97-AF65-F5344CB8AC3E}">
        <p14:creationId xmlns:p14="http://schemas.microsoft.com/office/powerpoint/2010/main" val="753384465"/>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7848600" cy="4495800"/>
          </a:xfrm>
        </p:spPr>
        <p:txBody>
          <a:bodyPr/>
          <a:lstStyle/>
          <a:p>
            <a:pPr algn="ctr" eaLnBrk="1" hangingPunct="1">
              <a:buFontTx/>
              <a:buNone/>
              <a:defRPr/>
            </a:pPr>
            <a:r>
              <a:rPr lang="en-US" sz="4800" kern="1200" dirty="0">
                <a:solidFill>
                  <a:srgbClr val="FFFF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Fall in love with God,</a:t>
            </a:r>
          </a:p>
          <a:p>
            <a:pPr algn="ctr" eaLnBrk="1" hangingPunct="1">
              <a:buFontTx/>
              <a:buNone/>
              <a:defRPr/>
            </a:pPr>
            <a:r>
              <a:rPr lang="en-US" sz="4800" kern="1200" dirty="0">
                <a:solidFill>
                  <a:srgbClr val="FFFF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so you can fall in love</a:t>
            </a:r>
          </a:p>
          <a:p>
            <a:pPr algn="ctr" eaLnBrk="1" hangingPunct="1">
              <a:buFontTx/>
              <a:buNone/>
              <a:defRPr/>
            </a:pPr>
            <a:r>
              <a:rPr lang="en-US" sz="4800" kern="1200" dirty="0">
                <a:solidFill>
                  <a:srgbClr val="FFFF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with your spouse</a:t>
            </a:r>
            <a:endPar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116020"/>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6781800" y="5257800"/>
            <a:ext cx="1416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en-US" sz="4800">
                <a:solidFill>
                  <a:srgbClr val="FFFF00"/>
                </a:solidFill>
                <a:latin typeface="Arial" panose="020B0604020202020204" pitchFamily="34" charset="0"/>
              </a:rPr>
              <a:t>Wife</a:t>
            </a:r>
          </a:p>
        </p:txBody>
      </p:sp>
      <p:sp>
        <p:nvSpPr>
          <p:cNvPr id="37891" name="TextBox 6"/>
          <p:cNvSpPr txBox="1">
            <a:spLocks noChangeArrowheads="1"/>
          </p:cNvSpPr>
          <p:nvPr/>
        </p:nvSpPr>
        <p:spPr bwMode="auto">
          <a:xfrm>
            <a:off x="381000" y="5265738"/>
            <a:ext cx="26511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r>
              <a:rPr lang="en-US" altLang="en-US" sz="4800" dirty="0">
                <a:solidFill>
                  <a:srgbClr val="FFFF00"/>
                </a:solidFill>
                <a:latin typeface="Arial" panose="020B0604020202020204" pitchFamily="34" charset="0"/>
              </a:rPr>
              <a:t>Husband</a:t>
            </a:r>
          </a:p>
        </p:txBody>
      </p:sp>
      <p:cxnSp>
        <p:nvCxnSpPr>
          <p:cNvPr id="12" name="Straight Arrow Connector 11"/>
          <p:cNvCxnSpPr>
            <a:cxnSpLocks noChangeShapeType="1"/>
          </p:cNvCxnSpPr>
          <p:nvPr/>
        </p:nvCxnSpPr>
        <p:spPr bwMode="auto">
          <a:xfrm flipV="1">
            <a:off x="1371600" y="1524000"/>
            <a:ext cx="2895600" cy="3810001"/>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37893" name="Straight Arrow Connector 25"/>
          <p:cNvCxnSpPr>
            <a:cxnSpLocks noChangeShapeType="1"/>
          </p:cNvCxnSpPr>
          <p:nvPr/>
        </p:nvCxnSpPr>
        <p:spPr bwMode="auto">
          <a:xfrm flipV="1">
            <a:off x="3032125" y="5791200"/>
            <a:ext cx="3673475" cy="0"/>
          </a:xfrm>
          <a:prstGeom prst="straightConnector1">
            <a:avLst/>
          </a:prstGeom>
          <a:noFill/>
          <a:ln w="57150" algn="ctr">
            <a:solidFill>
              <a:srgbClr val="FFFF00"/>
            </a:solidFill>
            <a:round/>
            <a:headEnd type="arrow" w="med" len="med"/>
            <a:tailEnd type="arrow" w="med" len="med"/>
          </a:ln>
          <a:extLst>
            <a:ext uri="{909E8E84-426E-40DD-AFC4-6F175D3DCCD1}">
              <a14:hiddenFill xmlns:a14="http://schemas.microsoft.com/office/drawing/2010/main">
                <a:noFill/>
              </a14:hiddenFill>
            </a:ext>
          </a:extLst>
        </p:spPr>
      </p:cxnSp>
      <p:grpSp>
        <p:nvGrpSpPr>
          <p:cNvPr id="37895" name="Group 14"/>
          <p:cNvGrpSpPr>
            <a:grpSpLocks/>
          </p:cNvGrpSpPr>
          <p:nvPr/>
        </p:nvGrpSpPr>
        <p:grpSpPr bwMode="auto">
          <a:xfrm>
            <a:off x="1752600" y="1600201"/>
            <a:ext cx="5486400" cy="3733800"/>
            <a:chOff x="954" y="3102"/>
            <a:chExt cx="10333" cy="11634"/>
          </a:xfrm>
        </p:grpSpPr>
        <p:sp>
          <p:nvSpPr>
            <p:cNvPr id="37897" name="AutoShape 15"/>
            <p:cNvSpPr>
              <a:spLocks noChangeArrowheads="1"/>
            </p:cNvSpPr>
            <p:nvPr/>
          </p:nvSpPr>
          <p:spPr bwMode="auto">
            <a:xfrm>
              <a:off x="954" y="3102"/>
              <a:ext cx="10333" cy="11634"/>
            </a:xfrm>
            <a:prstGeom prst="triangle">
              <a:avLst>
                <a:gd name="adj" fmla="val 50000"/>
              </a:avLst>
            </a:prstGeom>
            <a:gradFill rotWithShape="0">
              <a:gsLst>
                <a:gs pos="0">
                  <a:srgbClr val="FFFFFF"/>
                </a:gs>
                <a:gs pos="100000">
                  <a:srgbClr val="FF0000"/>
                </a:gs>
              </a:gsLst>
              <a:lin ang="5400000" scaled="1"/>
            </a:gradFill>
            <a:ln w="76200">
              <a:solidFill>
                <a:srgbClr val="000000"/>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en-US" sz="1800">
                <a:solidFill>
                  <a:srgbClr val="FFFFFF"/>
                </a:solidFill>
                <a:latin typeface="Arial" panose="020B0604020202020204" pitchFamily="34" charset="0"/>
              </a:endParaRPr>
            </a:p>
          </p:txBody>
        </p:sp>
        <p:sp>
          <p:nvSpPr>
            <p:cNvPr id="37898" name="Text Box 16"/>
            <p:cNvSpPr txBox="1">
              <a:spLocks noChangeArrowheads="1"/>
            </p:cNvSpPr>
            <p:nvPr/>
          </p:nvSpPr>
          <p:spPr bwMode="auto">
            <a:xfrm>
              <a:off x="3394" y="6118"/>
              <a:ext cx="5286" cy="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spcAft>
                  <a:spcPts val="1000"/>
                </a:spcAft>
                <a:buClrTx/>
                <a:buSzTx/>
                <a:buFontTx/>
                <a:buNone/>
              </a:pPr>
              <a:r>
                <a:rPr lang="en-US" altLang="en-US" sz="2800" b="1" i="1" dirty="0">
                  <a:solidFill>
                    <a:srgbClr val="000514"/>
                  </a:solidFill>
                  <a:latin typeface="Arial" panose="020B0604020202020204" pitchFamily="34" charset="0"/>
                </a:rPr>
                <a:t>Building             a strong marriage by working to be closer to God and your mate!</a:t>
              </a:r>
              <a:endParaRPr lang="en-US" altLang="en-US" sz="1400" i="1" dirty="0">
                <a:solidFill>
                  <a:srgbClr val="000514"/>
                </a:solidFill>
                <a:latin typeface="Arial" panose="020B0604020202020204" pitchFamily="34" charset="0"/>
              </a:endParaRPr>
            </a:p>
          </p:txBody>
        </p:sp>
      </p:grpSp>
      <p:sp>
        <p:nvSpPr>
          <p:cNvPr id="2" name="Heart 1"/>
          <p:cNvSpPr/>
          <p:nvPr/>
        </p:nvSpPr>
        <p:spPr bwMode="auto">
          <a:xfrm>
            <a:off x="3619500" y="304800"/>
            <a:ext cx="1752600" cy="1219200"/>
          </a:xfrm>
          <a:prstGeom prst="hear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rPr>
              <a:t>GOD</a:t>
            </a:r>
          </a:p>
        </p:txBody>
      </p:sp>
      <p:cxnSp>
        <p:nvCxnSpPr>
          <p:cNvPr id="10" name="Straight Arrow Connector 9"/>
          <p:cNvCxnSpPr>
            <a:cxnSpLocks noChangeShapeType="1"/>
          </p:cNvCxnSpPr>
          <p:nvPr/>
        </p:nvCxnSpPr>
        <p:spPr bwMode="auto">
          <a:xfrm flipH="1" flipV="1">
            <a:off x="4724401" y="1524000"/>
            <a:ext cx="2819399" cy="3810001"/>
          </a:xfrm>
          <a:prstGeom prst="straightConnector1">
            <a:avLst/>
          </a:prstGeom>
          <a:noFill/>
          <a:ln w="57150" algn="ctr">
            <a:solidFill>
              <a:srgbClr val="FFFF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8934506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64515" name="Title 1"/>
          <p:cNvSpPr>
            <a:spLocks noGrp="1"/>
          </p:cNvSpPr>
          <p:nvPr>
            <p:ph type="ctrTitle"/>
          </p:nvPr>
        </p:nvSpPr>
        <p:spPr>
          <a:xfrm>
            <a:off x="0" y="76200"/>
            <a:ext cx="9144000" cy="990600"/>
          </a:xfrm>
        </p:spPr>
        <p:txBody>
          <a:bodyPr/>
          <a:lstStyle/>
          <a:p>
            <a:pPr eaLnBrk="1" hangingPunct="1"/>
            <a:r>
              <a:rPr lang="en-US" altLang="en-US" sz="4400" b="1" dirty="0">
                <a:solidFill>
                  <a:srgbClr val="FFFF00"/>
                </a:solidFill>
                <a:latin typeface="Arial" panose="020B0604020202020204" pitchFamily="34" charset="0"/>
                <a:cs typeface="Arial" panose="020B0604020202020204" pitchFamily="34" charset="0"/>
              </a:rPr>
              <a:t>How to be Spiritually Intimate?</a:t>
            </a:r>
          </a:p>
        </p:txBody>
      </p:sp>
      <p:sp>
        <p:nvSpPr>
          <p:cNvPr id="3" name="Subtitle 2"/>
          <p:cNvSpPr>
            <a:spLocks noGrp="1"/>
          </p:cNvSpPr>
          <p:nvPr>
            <p:ph type="subTitle" idx="1"/>
          </p:nvPr>
        </p:nvSpPr>
        <p:spPr>
          <a:xfrm>
            <a:off x="895350" y="1066800"/>
            <a:ext cx="7353300" cy="5181600"/>
          </a:xfrm>
        </p:spPr>
        <p:txBody>
          <a:bodyPr rtlCol="0">
            <a:normAutofit fontScale="92500" lnSpcReduction="20000"/>
          </a:bodyPr>
          <a:lstStyle/>
          <a:p>
            <a:pPr marL="571500" indent="-571500" algn="l" eaLnBrk="1" fontAlgn="auto" hangingPunct="1">
              <a:spcAft>
                <a:spcPts val="0"/>
              </a:spcAft>
              <a:buClr>
                <a:srgbClr val="FFFF00"/>
              </a:buClr>
              <a:buFont typeface="Wingdings" panose="05000000000000000000" pitchFamily="2" charset="2"/>
              <a:buChar char="§"/>
              <a:defRPr/>
            </a:pPr>
            <a:r>
              <a:rPr lang="en-US" sz="4000" b="1" i="1" dirty="0">
                <a:solidFill>
                  <a:schemeClr val="tx1"/>
                </a:solidFill>
                <a:latin typeface="Arial" panose="020B0604020202020204" pitchFamily="34" charset="0"/>
                <a:cs typeface="Arial" panose="020B0604020202020204" pitchFamily="34" charset="0"/>
              </a:rPr>
              <a:t>Devotional time of the week</a:t>
            </a:r>
          </a:p>
          <a:p>
            <a:pPr marL="571500" indent="-571500" algn="l" eaLnBrk="1" fontAlgn="auto" hangingPunct="1">
              <a:spcAft>
                <a:spcPts val="0"/>
              </a:spcAft>
              <a:buClr>
                <a:srgbClr val="FFFF00"/>
              </a:buClr>
              <a:buFont typeface="Wingdings" panose="05000000000000000000" pitchFamily="2" charset="2"/>
              <a:buChar char="§"/>
              <a:defRPr/>
            </a:pPr>
            <a:r>
              <a:rPr lang="en-US" sz="4000" b="1" i="1" dirty="0">
                <a:solidFill>
                  <a:schemeClr val="tx1"/>
                </a:solidFill>
                <a:latin typeface="Arial" panose="020B0604020202020204" pitchFamily="34" charset="0"/>
                <a:cs typeface="Arial" panose="020B0604020202020204" pitchFamily="34" charset="0"/>
              </a:rPr>
              <a:t>Greatest joy of the week</a:t>
            </a:r>
          </a:p>
          <a:p>
            <a:pPr marL="571500" indent="-571500" algn="l" eaLnBrk="1" fontAlgn="auto" hangingPunct="1">
              <a:spcAft>
                <a:spcPts val="0"/>
              </a:spcAft>
              <a:buClr>
                <a:srgbClr val="FFFF00"/>
              </a:buClr>
              <a:buFont typeface="Wingdings" panose="05000000000000000000" pitchFamily="2" charset="2"/>
              <a:buChar char="§"/>
              <a:defRPr/>
            </a:pPr>
            <a:r>
              <a:rPr lang="en-US" sz="4000" b="1" i="1" dirty="0">
                <a:solidFill>
                  <a:schemeClr val="tx1"/>
                </a:solidFill>
                <a:latin typeface="Arial" panose="020B0604020202020204" pitchFamily="34" charset="0"/>
                <a:cs typeface="Arial" panose="020B0604020202020204" pitchFamily="34" charset="0"/>
              </a:rPr>
              <a:t>Greatest struggle of the week</a:t>
            </a:r>
          </a:p>
          <a:p>
            <a:pPr marL="571500" indent="-571500" algn="l" eaLnBrk="1" fontAlgn="auto" hangingPunct="1">
              <a:spcAft>
                <a:spcPts val="0"/>
              </a:spcAft>
              <a:buClr>
                <a:srgbClr val="FFFF00"/>
              </a:buClr>
              <a:buFont typeface="Wingdings" panose="05000000000000000000" pitchFamily="2" charset="2"/>
              <a:buChar char="§"/>
              <a:defRPr/>
            </a:pPr>
            <a:r>
              <a:rPr lang="en-US" sz="4000" b="1" i="1" dirty="0">
                <a:solidFill>
                  <a:schemeClr val="tx1"/>
                </a:solidFill>
                <a:latin typeface="Arial" panose="020B0604020202020204" pitchFamily="34" charset="0"/>
                <a:cs typeface="Arial" panose="020B0604020202020204" pitchFamily="34" charset="0"/>
              </a:rPr>
              <a:t>Affirmation to your mate</a:t>
            </a:r>
          </a:p>
          <a:p>
            <a:pPr marL="571500" indent="-571500" algn="l" eaLnBrk="1" fontAlgn="auto" hangingPunct="1">
              <a:spcAft>
                <a:spcPts val="0"/>
              </a:spcAft>
              <a:buClr>
                <a:srgbClr val="FFFF00"/>
              </a:buClr>
              <a:buFont typeface="Wingdings" panose="05000000000000000000" pitchFamily="2" charset="2"/>
              <a:buChar char="§"/>
              <a:defRPr/>
            </a:pPr>
            <a:r>
              <a:rPr lang="en-US" sz="4000" b="1" i="1" dirty="0">
                <a:solidFill>
                  <a:schemeClr val="tx1"/>
                </a:solidFill>
                <a:latin typeface="Arial" panose="020B0604020202020204" pitchFamily="34" charset="0"/>
                <a:cs typeface="Arial" panose="020B0604020202020204" pitchFamily="34" charset="0"/>
              </a:rPr>
              <a:t>A wish or hope</a:t>
            </a:r>
          </a:p>
          <a:p>
            <a:pPr marL="571500" indent="-571500" algn="l" eaLnBrk="1" fontAlgn="auto" hangingPunct="1">
              <a:spcAft>
                <a:spcPts val="0"/>
              </a:spcAft>
              <a:buClr>
                <a:srgbClr val="FFFF00"/>
              </a:buClr>
              <a:buFont typeface="Wingdings" panose="05000000000000000000" pitchFamily="2" charset="2"/>
              <a:buChar char="§"/>
              <a:defRPr/>
            </a:pPr>
            <a:r>
              <a:rPr lang="en-US" sz="4000" b="1" i="1" dirty="0">
                <a:solidFill>
                  <a:schemeClr val="tx1"/>
                </a:solidFill>
                <a:latin typeface="Arial" panose="020B0604020202020204" pitchFamily="34" charset="0"/>
                <a:cs typeface="Arial" panose="020B0604020202020204" pitchFamily="34" charset="0"/>
              </a:rPr>
              <a:t>A Bible verse posted</a:t>
            </a:r>
          </a:p>
          <a:p>
            <a:pPr marL="571500" indent="-571500" algn="l" eaLnBrk="1" fontAlgn="auto" hangingPunct="1">
              <a:spcAft>
                <a:spcPts val="0"/>
              </a:spcAft>
              <a:buClr>
                <a:srgbClr val="FFFF00"/>
              </a:buClr>
              <a:buFont typeface="Wingdings" panose="05000000000000000000" pitchFamily="2" charset="2"/>
              <a:buChar char="§"/>
              <a:defRPr/>
            </a:pPr>
            <a:r>
              <a:rPr lang="en-US" sz="4000" b="1" i="1" dirty="0">
                <a:solidFill>
                  <a:schemeClr val="tx1"/>
                </a:solidFill>
                <a:latin typeface="Arial" panose="020B0604020202020204" pitchFamily="34" charset="0"/>
                <a:cs typeface="Arial" panose="020B0604020202020204" pitchFamily="34" charset="0"/>
              </a:rPr>
              <a:t>Prayer</a:t>
            </a:r>
          </a:p>
          <a:p>
            <a:pPr marL="571500" indent="-571500" algn="l" eaLnBrk="1" fontAlgn="auto" hangingPunct="1">
              <a:spcAft>
                <a:spcPts val="0"/>
              </a:spcAft>
              <a:buClr>
                <a:srgbClr val="FFFF00"/>
              </a:buClr>
              <a:buFont typeface="Wingdings" panose="05000000000000000000" pitchFamily="2" charset="2"/>
              <a:buChar char="§"/>
              <a:defRPr/>
            </a:pPr>
            <a:r>
              <a:rPr lang="en-US" sz="4000" b="1" i="1" dirty="0">
                <a:solidFill>
                  <a:schemeClr val="tx1"/>
                </a:solidFill>
                <a:latin typeface="Arial" panose="020B0604020202020204" pitchFamily="34" charset="0"/>
                <a:cs typeface="Arial" panose="020B0604020202020204" pitchFamily="34" charset="0"/>
              </a:rPr>
              <a:t>Demonstrate a “fruit of the Spirit”</a:t>
            </a:r>
          </a:p>
        </p:txBody>
      </p:sp>
    </p:spTree>
    <p:extLst>
      <p:ext uri="{BB962C8B-B14F-4D97-AF65-F5344CB8AC3E}">
        <p14:creationId xmlns:p14="http://schemas.microsoft.com/office/powerpoint/2010/main" val="423478636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
  <a:themeElements>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ffice Them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ffice Them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ffice Them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13118</TotalTime>
  <Words>272</Words>
  <Application>Microsoft Office PowerPoint</Application>
  <PresentationFormat>On-screen Show (4:3)</PresentationFormat>
  <Paragraphs>49</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Garamond</vt:lpstr>
      <vt:lpstr>Wingdings</vt:lpstr>
      <vt:lpstr>Stream</vt:lpstr>
      <vt:lpstr>PowerPoint Presentation</vt:lpstr>
      <vt:lpstr>PowerPoint Presentation</vt:lpstr>
      <vt:lpstr>PowerPoint Presentation</vt:lpstr>
      <vt:lpstr>PowerPoint Presentation</vt:lpstr>
      <vt:lpstr>PowerPoint Presentation</vt:lpstr>
      <vt:lpstr>How to be  Spiritually Intimate?</vt:lpstr>
      <vt:lpstr>PowerPoint Presentation</vt:lpstr>
      <vt:lpstr>PowerPoint Presentation</vt:lpstr>
      <vt:lpstr>How to be Spiritually Intimate?</vt:lpstr>
      <vt:lpstr>PowerPoint Presentation</vt:lpstr>
      <vt:lpstr>The Needs of Marriage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Your Union  -  Genesis 2:18-25 Â  A. The president has an annual address to the country on the state of the union..  He gives us details of   where the country has been, is, and the goals he has for the futureâ€¦  Some may criticize his past, the  present circumstances, &amp; his future plans &amp; how to achieve those plansâ€¦  But if he admits his mistakes  of the past, knows things now are not what they could be, &amp; then embarks on a package which brings  about improvements, progress, and benefits all, youâ€™d have to respect &amp; appreciate his ability to see a  need &amp; take the steps to make the country better, then you laud &amp; praise him if the plan worksâ€¦. B. What is the state of your marriage?   You may describe it as okay, good, great, alright, could be better, not  bad, not like others I know, not as good as it could be, better than it was 5 years ago, or â€œif only I could  get him/her toâ€¦.our marriage would be betterâ€  -  You may be critical &amp; fault-finding with your marriage  of the past, present, &amp; have no plans for the future â€¦  But you admit the mistakes of the past, know the  present is not what it should be, but had no plan, purpose, or program for what your marriage in the future  what are the chances it gets better, respect is there, or it even exists (if it does exist, itâ€™ll be by chance, not  plan, you donâ€™t divorce, because youâ€™re not suppose to)â€¦    C. The state of some marriage unions is scary, I donâ€™t see how they survive by the way wives &amp; husbands  talk about each other, marriage in general, the â€œfightsâ€, the slander, the lack of spirituality, the lack of  affection, the distance lives they live (he does his thing, she does her)â€¦ D. The need for such a study:   The numbers of Christians in the past two years who have marriage problems  which are â€œpublicly knownâ€  -  9 to 10 couplesâ€¦   This is a seriously needed study, not only because of  those â€œpublicly knownâ€ but those who live in turmoil, frustration, resentment, abuse, strife, with no  happiness at all, they have just â€œspit-shinedâ€</dc:title>
  <dc:creator>Shawn</dc:creator>
  <cp:lastModifiedBy>Kevin Stilts</cp:lastModifiedBy>
  <cp:revision>52</cp:revision>
  <cp:lastPrinted>2020-12-17T14:48:06Z</cp:lastPrinted>
  <dcterms:created xsi:type="dcterms:W3CDTF">2008-09-20T20:44:27Z</dcterms:created>
  <dcterms:modified xsi:type="dcterms:W3CDTF">2021-11-30T02:15:29Z</dcterms:modified>
</cp:coreProperties>
</file>