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
  </p:notesMasterIdLst>
  <p:sldIdLst>
    <p:sldId id="417" r:id="rId2"/>
    <p:sldId id="290" r:id="rId3"/>
    <p:sldId id="303" r:id="rId4"/>
    <p:sldId id="304" r:id="rId5"/>
    <p:sldId id="305" r:id="rId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96" autoAdjust="0"/>
    <p:restoredTop sz="94664" autoAdjust="0"/>
  </p:normalViewPr>
  <p:slideViewPr>
    <p:cSldViewPr>
      <p:cViewPr varScale="1">
        <p:scale>
          <a:sx n="93" d="100"/>
          <a:sy n="93" d="100"/>
        </p:scale>
        <p:origin x="137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136"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DE8588C1-5404-4DA4-BED9-907D0BD1182A}"/>
    <pc:docChg chg="modSld">
      <pc:chgData name="College View church of Christ" userId="66daf72c15de8306" providerId="LiveId" clId="{DE8588C1-5404-4DA4-BED9-907D0BD1182A}" dt="2021-11-21T14:01:44.860" v="7" actId="729"/>
      <pc:docMkLst>
        <pc:docMk/>
      </pc:docMkLst>
      <pc:sldChg chg="mod modShow">
        <pc:chgData name="College View church of Christ" userId="66daf72c15de8306" providerId="LiveId" clId="{DE8588C1-5404-4DA4-BED9-907D0BD1182A}" dt="2021-10-31T13:02:54.139" v="3" actId="729"/>
        <pc:sldMkLst>
          <pc:docMk/>
          <pc:sldMk cId="0" sldId="256"/>
        </pc:sldMkLst>
      </pc:sldChg>
      <pc:sldChg chg="mod modShow">
        <pc:chgData name="College View church of Christ" userId="66daf72c15de8306" providerId="LiveId" clId="{DE8588C1-5404-4DA4-BED9-907D0BD1182A}" dt="2021-10-24T13:04:00.335" v="0" actId="729"/>
        <pc:sldMkLst>
          <pc:docMk/>
          <pc:sldMk cId="0" sldId="268"/>
        </pc:sldMkLst>
      </pc:sldChg>
      <pc:sldChg chg="mod modShow">
        <pc:chgData name="College View church of Christ" userId="66daf72c15de8306" providerId="LiveId" clId="{DE8588C1-5404-4DA4-BED9-907D0BD1182A}" dt="2021-10-31T13:03:07.781" v="4" actId="729"/>
        <pc:sldMkLst>
          <pc:docMk/>
          <pc:sldMk cId="0" sldId="272"/>
        </pc:sldMkLst>
      </pc:sldChg>
      <pc:sldChg chg="mod modShow">
        <pc:chgData name="College View church of Christ" userId="66daf72c15de8306" providerId="LiveId" clId="{DE8588C1-5404-4DA4-BED9-907D0BD1182A}" dt="2021-10-31T13:03:07.781" v="4" actId="729"/>
        <pc:sldMkLst>
          <pc:docMk/>
          <pc:sldMk cId="0" sldId="273"/>
        </pc:sldMkLst>
      </pc:sldChg>
      <pc:sldChg chg="mod modShow">
        <pc:chgData name="College View church of Christ" userId="66daf72c15de8306" providerId="LiveId" clId="{DE8588C1-5404-4DA4-BED9-907D0BD1182A}" dt="2021-10-31T13:03:07.781" v="4" actId="729"/>
        <pc:sldMkLst>
          <pc:docMk/>
          <pc:sldMk cId="0" sldId="282"/>
        </pc:sldMkLst>
      </pc:sldChg>
      <pc:sldChg chg="mod modShow">
        <pc:chgData name="College View church of Christ" userId="66daf72c15de8306" providerId="LiveId" clId="{DE8588C1-5404-4DA4-BED9-907D0BD1182A}" dt="2021-10-24T13:04:00.335" v="0" actId="729"/>
        <pc:sldMkLst>
          <pc:docMk/>
          <pc:sldMk cId="0" sldId="283"/>
        </pc:sldMkLst>
      </pc:sldChg>
      <pc:sldChg chg="mod modShow">
        <pc:chgData name="College View church of Christ" userId="66daf72c15de8306" providerId="LiveId" clId="{DE8588C1-5404-4DA4-BED9-907D0BD1182A}" dt="2021-10-31T13:03:07.781" v="4" actId="729"/>
        <pc:sldMkLst>
          <pc:docMk/>
          <pc:sldMk cId="0" sldId="284"/>
        </pc:sldMkLst>
      </pc:sldChg>
      <pc:sldChg chg="mod modShow">
        <pc:chgData name="College View church of Christ" userId="66daf72c15de8306" providerId="LiveId" clId="{DE8588C1-5404-4DA4-BED9-907D0BD1182A}" dt="2021-10-31T13:03:07.781" v="4" actId="729"/>
        <pc:sldMkLst>
          <pc:docMk/>
          <pc:sldMk cId="0" sldId="288"/>
        </pc:sldMkLst>
      </pc:sldChg>
      <pc:sldChg chg="mod modShow">
        <pc:chgData name="College View church of Christ" userId="66daf72c15de8306" providerId="LiveId" clId="{DE8588C1-5404-4DA4-BED9-907D0BD1182A}" dt="2021-11-07T14:03:34.452" v="5" actId="729"/>
        <pc:sldMkLst>
          <pc:docMk/>
          <pc:sldMk cId="3935786814" sldId="291"/>
        </pc:sldMkLst>
      </pc:sldChg>
      <pc:sldChg chg="mod modShow">
        <pc:chgData name="College View church of Christ" userId="66daf72c15de8306" providerId="LiveId" clId="{DE8588C1-5404-4DA4-BED9-907D0BD1182A}" dt="2021-11-07T14:03:34.452" v="5" actId="729"/>
        <pc:sldMkLst>
          <pc:docMk/>
          <pc:sldMk cId="533946948" sldId="292"/>
        </pc:sldMkLst>
      </pc:sldChg>
      <pc:sldChg chg="mod modShow">
        <pc:chgData name="College View church of Christ" userId="66daf72c15de8306" providerId="LiveId" clId="{DE8588C1-5404-4DA4-BED9-907D0BD1182A}" dt="2021-11-07T14:03:34.452" v="5" actId="729"/>
        <pc:sldMkLst>
          <pc:docMk/>
          <pc:sldMk cId="819863994" sldId="293"/>
        </pc:sldMkLst>
      </pc:sldChg>
      <pc:sldChg chg="mod modShow">
        <pc:chgData name="College View church of Christ" userId="66daf72c15de8306" providerId="LiveId" clId="{DE8588C1-5404-4DA4-BED9-907D0BD1182A}" dt="2021-11-07T14:03:34.452" v="5" actId="729"/>
        <pc:sldMkLst>
          <pc:docMk/>
          <pc:sldMk cId="3118605339" sldId="294"/>
        </pc:sldMkLst>
      </pc:sldChg>
      <pc:sldChg chg="mod modShow">
        <pc:chgData name="College View church of Christ" userId="66daf72c15de8306" providerId="LiveId" clId="{DE8588C1-5404-4DA4-BED9-907D0BD1182A}" dt="2021-11-07T14:03:34.452" v="5" actId="729"/>
        <pc:sldMkLst>
          <pc:docMk/>
          <pc:sldMk cId="3004277484" sldId="295"/>
        </pc:sldMkLst>
      </pc:sldChg>
      <pc:sldChg chg="mod modShow">
        <pc:chgData name="College View church of Christ" userId="66daf72c15de8306" providerId="LiveId" clId="{DE8588C1-5404-4DA4-BED9-907D0BD1182A}" dt="2021-11-07T14:03:34.452" v="5" actId="729"/>
        <pc:sldMkLst>
          <pc:docMk/>
          <pc:sldMk cId="2433041007" sldId="296"/>
        </pc:sldMkLst>
      </pc:sldChg>
      <pc:sldChg chg="mod modShow">
        <pc:chgData name="College View church of Christ" userId="66daf72c15de8306" providerId="LiveId" clId="{DE8588C1-5404-4DA4-BED9-907D0BD1182A}" dt="2021-11-14T14:07:24.693" v="6" actId="729"/>
        <pc:sldMkLst>
          <pc:docMk/>
          <pc:sldMk cId="1770307099" sldId="297"/>
        </pc:sldMkLst>
      </pc:sldChg>
      <pc:sldChg chg="mod modShow">
        <pc:chgData name="College View church of Christ" userId="66daf72c15de8306" providerId="LiveId" clId="{DE8588C1-5404-4DA4-BED9-907D0BD1182A}" dt="2021-11-14T14:07:24.693" v="6" actId="729"/>
        <pc:sldMkLst>
          <pc:docMk/>
          <pc:sldMk cId="3816820332" sldId="298"/>
        </pc:sldMkLst>
      </pc:sldChg>
      <pc:sldChg chg="mod modShow">
        <pc:chgData name="College View church of Christ" userId="66daf72c15de8306" providerId="LiveId" clId="{DE8588C1-5404-4DA4-BED9-907D0BD1182A}" dt="2021-11-21T14:01:44.860" v="7" actId="729"/>
        <pc:sldMkLst>
          <pc:docMk/>
          <pc:sldMk cId="4089823329" sldId="301"/>
        </pc:sldMkLst>
      </pc:sldChg>
      <pc:sldChg chg="mod modShow">
        <pc:chgData name="College View church of Christ" userId="66daf72c15de8306" providerId="LiveId" clId="{DE8588C1-5404-4DA4-BED9-907D0BD1182A}" dt="2021-11-21T14:01:44.860" v="7" actId="729"/>
        <pc:sldMkLst>
          <pc:docMk/>
          <pc:sldMk cId="377065481" sldId="302"/>
        </pc:sldMkLst>
      </pc:sldChg>
      <pc:sldChg chg="mod modShow">
        <pc:chgData name="College View church of Christ" userId="66daf72c15de8306" providerId="LiveId" clId="{DE8588C1-5404-4DA4-BED9-907D0BD1182A}" dt="2021-10-31T13:02:50.444" v="2" actId="729"/>
        <pc:sldMkLst>
          <pc:docMk/>
          <pc:sldMk cId="4117721313" sldId="416"/>
        </pc:sldMkLst>
      </pc:sldChg>
      <pc:sldChg chg="mod modShow">
        <pc:chgData name="College View church of Christ" userId="66daf72c15de8306" providerId="LiveId" clId="{DE8588C1-5404-4DA4-BED9-907D0BD1182A}" dt="2021-11-14T14:07:24.693" v="6" actId="729"/>
        <pc:sldMkLst>
          <pc:docMk/>
          <pc:sldMk cId="2641130436" sldId="418"/>
        </pc:sldMkLst>
      </pc:sldChg>
      <pc:sldChg chg="mod modShow">
        <pc:chgData name="College View church of Christ" userId="66daf72c15de8306" providerId="LiveId" clId="{DE8588C1-5404-4DA4-BED9-907D0BD1182A}" dt="2021-11-14T14:07:24.693" v="6" actId="729"/>
        <pc:sldMkLst>
          <pc:docMk/>
          <pc:sldMk cId="2087849934" sldId="419"/>
        </pc:sldMkLst>
      </pc:sldChg>
      <pc:sldChg chg="mod modShow">
        <pc:chgData name="College View church of Christ" userId="66daf72c15de8306" providerId="LiveId" clId="{DE8588C1-5404-4DA4-BED9-907D0BD1182A}" dt="2021-11-14T14:07:24.693" v="6" actId="729"/>
        <pc:sldMkLst>
          <pc:docMk/>
          <pc:sldMk cId="4135005908"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11/22/2021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AC191B-8E99-4325-8314-09A70C1EE242}" type="slidenum">
              <a:rPr lang="en-US" altLang="en-US"/>
              <a:pPr>
                <a:spcBef>
                  <a:spcPct val="0"/>
                </a:spcBef>
              </a:pPr>
              <a:t>3</a:t>
            </a:fld>
            <a:endParaRPr lang="en-US" altLang="en-US"/>
          </a:p>
        </p:txBody>
      </p:sp>
    </p:spTree>
    <p:extLst>
      <p:ext uri="{BB962C8B-B14F-4D97-AF65-F5344CB8AC3E}">
        <p14:creationId xmlns:p14="http://schemas.microsoft.com/office/powerpoint/2010/main" val="23773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839BF9-FE45-4BDC-98C1-6B8BD2092EA1}" type="slidenum">
              <a:rPr lang="en-US" altLang="en-US"/>
              <a:pPr>
                <a:spcBef>
                  <a:spcPct val="0"/>
                </a:spcBef>
              </a:pPr>
              <a:t>4</a:t>
            </a:fld>
            <a:endParaRPr lang="en-US" altLang="en-US"/>
          </a:p>
        </p:txBody>
      </p:sp>
    </p:spTree>
    <p:extLst>
      <p:ext uri="{BB962C8B-B14F-4D97-AF65-F5344CB8AC3E}">
        <p14:creationId xmlns:p14="http://schemas.microsoft.com/office/powerpoint/2010/main" val="75318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6B1CAC-2C30-4FCD-97BC-640BB19BB3E1}" type="slidenum">
              <a:rPr lang="en-US" altLang="en-US"/>
              <a:pPr>
                <a:spcBef>
                  <a:spcPct val="0"/>
                </a:spcBef>
              </a:pPr>
              <a:t>5</a:t>
            </a:fld>
            <a:endParaRPr lang="en-US" altLang="en-US"/>
          </a:p>
        </p:txBody>
      </p:sp>
    </p:spTree>
    <p:extLst>
      <p:ext uri="{BB962C8B-B14F-4D97-AF65-F5344CB8AC3E}">
        <p14:creationId xmlns:p14="http://schemas.microsoft.com/office/powerpoint/2010/main" val="26426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11/22/2021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11/22/2021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11/22/2021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11/22/2021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11/22/2021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11/22/2021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11/22/2021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11/22/2021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11/22/2021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11/22/2021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11/22/2021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11/22/2021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2</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Forgotten Intimacy</a:t>
            </a:r>
          </a:p>
          <a:p>
            <a:r>
              <a:rPr lang="en-US" sz="3600" kern="0" dirty="0">
                <a:latin typeface="Arial" panose="020B0604020202020204" pitchFamily="34" charset="0"/>
                <a:cs typeface="Arial" panose="020B0604020202020204" pitchFamily="34" charset="0"/>
              </a:rPr>
              <a:t>- Psalm 27:1-6 -</a:t>
            </a:r>
          </a:p>
        </p:txBody>
      </p:sp>
    </p:spTree>
    <p:extLst>
      <p:ext uri="{BB962C8B-B14F-4D97-AF65-F5344CB8AC3E}">
        <p14:creationId xmlns:p14="http://schemas.microsoft.com/office/powerpoint/2010/main" val="391512385"/>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Spiritual Intimacy</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Does Not Exist?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438400"/>
            <a:ext cx="6858000" cy="3657600"/>
          </a:xfrm>
        </p:spPr>
        <p:txBody>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Ashamed or embarrassed </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believe your spouse is “</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interested in spiritual matters.”</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in sin </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0054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defRPr/>
            </a:pPr>
            <a:r>
              <a:rPr lang="en-US" sz="4000" b="1" dirty="0">
                <a:solidFill>
                  <a:srgbClr val="FFFF00"/>
                </a:solidFill>
                <a:latin typeface="Arial" panose="020B0604020202020204" pitchFamily="34" charset="0"/>
                <a:cs typeface="Arial" panose="020B0604020202020204" pitchFamily="34" charset="0"/>
              </a:rPr>
              <a:t>Spiritual Intimacy In Your </a:t>
            </a:r>
            <a:br>
              <a:rPr lang="en-US" sz="4000" b="1" dirty="0">
                <a:solidFill>
                  <a:srgbClr val="FFFF00"/>
                </a:solidFill>
                <a:latin typeface="Arial" panose="020B0604020202020204" pitchFamily="34" charset="0"/>
                <a:cs typeface="Arial" panose="020B0604020202020204" pitchFamily="34" charset="0"/>
              </a:rPr>
            </a:br>
            <a:r>
              <a:rPr lang="en-US" sz="4000" b="1" dirty="0">
                <a:solidFill>
                  <a:srgbClr val="FFFF00"/>
                </a:solidFill>
                <a:latin typeface="Arial" panose="020B0604020202020204" pitchFamily="34" charset="0"/>
                <a:cs typeface="Arial" panose="020B0604020202020204" pitchFamily="34" charset="0"/>
              </a:rPr>
              <a:t>Marriage Begins When</a:t>
            </a:r>
            <a:endParaRPr lang="en-US" sz="40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1905000"/>
            <a:ext cx="6858000" cy="4267200"/>
          </a:xfrm>
        </p:spPr>
        <p:txBody>
          <a:bodyPr/>
          <a:lstStyle/>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You and your spouse turn to God together</a:t>
            </a:r>
          </a:p>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Become a God-centered spouse, not spouse-centered spouse</a:t>
            </a:r>
            <a:endParaRPr lang="en-US"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Talk About It…</a:t>
            </a:r>
            <a:r>
              <a:rPr lang="en-US" dirty="0">
                <a:effectLst>
                  <a:outerShdw blurRad="38100" dist="38100" dir="2700000" algn="tl">
                    <a:srgbClr val="000000"/>
                  </a:outerShdw>
                </a:effectLst>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54487911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981200"/>
            <a:ext cx="7391400" cy="4191000"/>
          </a:xfrm>
        </p:spPr>
        <p:txBody>
          <a:bodyPr/>
          <a:lstStyle/>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Pray together</a:t>
            </a:r>
            <a:r>
              <a:rPr lang="en-US" dirty="0">
                <a:effectLst>
                  <a:outerShdw blurRad="38100" dist="38100" dir="2700000" algn="tl">
                    <a:srgbClr val="000000"/>
                  </a:outerShdw>
                </a:effectLst>
                <a:latin typeface="Arial" panose="020B0604020202020204" pitchFamily="34" charset="0"/>
                <a:ea typeface="+mj-ea"/>
                <a:cs typeface="Arial" panose="020B0604020202020204" pitchFamily="34" charset="0"/>
              </a:rPr>
              <a:t>  </a:t>
            </a:r>
          </a:p>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Have a devotion together</a:t>
            </a:r>
            <a:r>
              <a:rPr lang="en-US" dirty="0">
                <a:effectLst>
                  <a:outerShdw blurRad="38100" dist="38100" dir="2700000" algn="tl">
                    <a:srgbClr val="000000"/>
                  </a:outerShdw>
                </a:effectLst>
                <a:latin typeface="Arial" panose="020B0604020202020204" pitchFamily="34" charset="0"/>
                <a:ea typeface="+mj-ea"/>
                <a:cs typeface="Arial" panose="020B0604020202020204" pitchFamily="34" charset="0"/>
              </a:rPr>
              <a:t> </a:t>
            </a:r>
          </a:p>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Serve God together                                        </a:t>
            </a: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(EX: Aquila and Priscilla –                                            Acts 18:1-3, 18,26;  Romans 16:3,4)</a:t>
            </a:r>
            <a:endParaRPr lang="en-US"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4" name="Title 1"/>
          <p:cNvSpPr txBox="1">
            <a:spLocks/>
          </p:cNvSpPr>
          <p:nvPr/>
        </p:nvSpPr>
        <p:spPr bwMode="auto">
          <a:xfrm>
            <a:off x="0" y="274638"/>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4000" kern="0" dirty="0">
                <a:solidFill>
                  <a:srgbClr val="FFFF00"/>
                </a:solidFill>
                <a:latin typeface="Arial" panose="020B0604020202020204" pitchFamily="34" charset="0"/>
                <a:cs typeface="Arial" panose="020B0604020202020204" pitchFamily="34" charset="0"/>
              </a:rPr>
              <a:t>Spiritual Intimacy In Your </a:t>
            </a:r>
          </a:p>
          <a:p>
            <a:pPr eaLnBrk="1" hangingPunct="1">
              <a:defRPr/>
            </a:pPr>
            <a:r>
              <a:rPr lang="en-US" sz="4000" kern="0" dirty="0">
                <a:solidFill>
                  <a:srgbClr val="FFFF00"/>
                </a:solidFill>
                <a:latin typeface="Arial" panose="020B0604020202020204" pitchFamily="34" charset="0"/>
                <a:cs typeface="Arial" panose="020B0604020202020204" pitchFamily="34" charset="0"/>
              </a:rPr>
              <a:t>Marriage Begins When</a:t>
            </a:r>
          </a:p>
        </p:txBody>
      </p:sp>
    </p:spTree>
    <p:extLst>
      <p:ext uri="{BB962C8B-B14F-4D97-AF65-F5344CB8AC3E}">
        <p14:creationId xmlns:p14="http://schemas.microsoft.com/office/powerpoint/2010/main" val="51951272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13117</TotalTime>
  <Words>102</Words>
  <Application>Microsoft Office PowerPoint</Application>
  <PresentationFormat>On-screen Show (4:3)</PresentationFormat>
  <Paragraphs>19</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Garamond</vt:lpstr>
      <vt:lpstr>Wingdings</vt:lpstr>
      <vt:lpstr>Stream</vt:lpstr>
      <vt:lpstr>PowerPoint Presentation</vt:lpstr>
      <vt:lpstr>PowerPoint Presentation</vt:lpstr>
      <vt:lpstr>Why Spiritual Intimacy Does Not Exist?</vt:lpstr>
      <vt:lpstr>Spiritual Intimacy In Your  Marriage Begins When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Â  A. The president has an annual address to the country on the state of the union..  He gives us details of   where the country has been, is, and the goals he has for the futureâ€¦  Some may criticize his past, the  present circumstances, &amp; his future plans &amp; how to achieve those plansâ€¦  But if he admits his mistakes  of the past, knows things now are not what they could be, &amp; then embarks on a package which brings  about improvements, progress, and benefits all, youâ€™d have to respect &amp; appreciate his ability to see a  need &amp; take the steps to make the country better, then you laud &amp; praise him if the plan worksâ€¦. B. What is the state of your marriage?   You may describe it as okay, good, great, alright, could be better, not  bad, not like others I know, not as good as it could be, better than it was 5 years ago, or â€œif only I could  get him/her toâ€¦.our marriage would be betterâ€  -  You may be critical &amp; fault-finding with your marriage  of the past, present, &amp; have no plans for the future â€¦  But you admit the mistakes of the past, know the  present is not what it should be, but had no plan, purpose, or program for what your marriage in the future  what are the chances it gets better, respect is there, or it even exists (if it does exist, itâ€™ll be by chance, not  plan, you donâ€™t divorce, because youâ€™re not suppose to)â€¦    C. The state of some marriage unions is scary, I donâ€™t see how they survive by the way wives &amp; husbands  talk about each other, marriage in general, the â€œfightsâ€, the slander, the lack of spirituality, the lack of  affection, the distance lives they live (he does his thing, she does her)â€¦ D. The need for such a study:   The numbers of Christians in the past two years who have marriage problems  which are â€œpublicly knownâ€  -  9 to 10 couplesâ€¦   This is a seriously needed study, not only because of  those â€œpublicly knownâ€ but those who live in turmoil, frustration, resentment, abuse, strife, with no  happiness at all, they have just â€œspit-shinedâ€</dc:title>
  <dc:creator>Shawn</dc:creator>
  <cp:lastModifiedBy>Kevin Stilts</cp:lastModifiedBy>
  <cp:revision>53</cp:revision>
  <cp:lastPrinted>2020-12-17T14:48:06Z</cp:lastPrinted>
  <dcterms:created xsi:type="dcterms:W3CDTF">2008-09-20T20:44:27Z</dcterms:created>
  <dcterms:modified xsi:type="dcterms:W3CDTF">2021-11-22T16:27:58Z</dcterms:modified>
</cp:coreProperties>
</file>