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26" r:id="rId2"/>
  </p:sldMasterIdLst>
  <p:sldIdLst>
    <p:sldId id="259" r:id="rId3"/>
    <p:sldId id="256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FF3BB5-7406-40DB-B397-F07C0EE93BBE}" v="32" dt="2021-11-21T01:30:51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 Holman" userId="f98352749a367a41" providerId="LiveId" clId="{D8FF3BB5-7406-40DB-B397-F07C0EE93BBE}"/>
    <pc:docChg chg="undo custSel addSld modSld">
      <pc:chgData name="Jacob Holman" userId="f98352749a367a41" providerId="LiveId" clId="{D8FF3BB5-7406-40DB-B397-F07C0EE93BBE}" dt="2021-11-21T01:30:51.166" v="254"/>
      <pc:docMkLst>
        <pc:docMk/>
      </pc:docMkLst>
      <pc:sldChg chg="modSp mod modTransition modAnim">
        <pc:chgData name="Jacob Holman" userId="f98352749a367a41" providerId="LiveId" clId="{D8FF3BB5-7406-40DB-B397-F07C0EE93BBE}" dt="2021-11-21T01:29:14.546" v="240"/>
        <pc:sldMkLst>
          <pc:docMk/>
          <pc:sldMk cId="1107341339" sldId="256"/>
        </pc:sldMkLst>
        <pc:spChg chg="mod">
          <ac:chgData name="Jacob Holman" userId="f98352749a367a41" providerId="LiveId" clId="{D8FF3BB5-7406-40DB-B397-F07C0EE93BBE}" dt="2021-11-20T16:10:49.126" v="135" actId="20577"/>
          <ac:spMkLst>
            <pc:docMk/>
            <pc:sldMk cId="1107341339" sldId="256"/>
            <ac:spMk id="2" creationId="{5B404568-4F8B-4500-A580-6AEFA59BDEDB}"/>
          </ac:spMkLst>
        </pc:spChg>
        <pc:spChg chg="mod">
          <ac:chgData name="Jacob Holman" userId="f98352749a367a41" providerId="LiveId" clId="{D8FF3BB5-7406-40DB-B397-F07C0EE93BBE}" dt="2021-11-21T01:24:50.285" v="169" actId="255"/>
          <ac:spMkLst>
            <pc:docMk/>
            <pc:sldMk cId="1107341339" sldId="256"/>
            <ac:spMk id="3" creationId="{C99D4A0C-2D1E-4085-BC79-B3B61ABB6965}"/>
          </ac:spMkLst>
        </pc:spChg>
      </pc:sldChg>
      <pc:sldChg chg="modSp add mod modAnim">
        <pc:chgData name="Jacob Holman" userId="f98352749a367a41" providerId="LiveId" clId="{D8FF3BB5-7406-40DB-B397-F07C0EE93BBE}" dt="2021-11-21T01:30:22.197" v="249"/>
        <pc:sldMkLst>
          <pc:docMk/>
          <pc:sldMk cId="1471873480" sldId="261"/>
        </pc:sldMkLst>
        <pc:spChg chg="mod">
          <ac:chgData name="Jacob Holman" userId="f98352749a367a41" providerId="LiveId" clId="{D8FF3BB5-7406-40DB-B397-F07C0EE93BBE}" dt="2021-11-20T16:10:42.722" v="121" actId="20577"/>
          <ac:spMkLst>
            <pc:docMk/>
            <pc:sldMk cId="1471873480" sldId="261"/>
            <ac:spMk id="2" creationId="{5B404568-4F8B-4500-A580-6AEFA59BDEDB}"/>
          </ac:spMkLst>
        </pc:spChg>
        <pc:spChg chg="mod">
          <ac:chgData name="Jacob Holman" userId="f98352749a367a41" providerId="LiveId" clId="{D8FF3BB5-7406-40DB-B397-F07C0EE93BBE}" dt="2021-11-21T01:27:06.134" v="228" actId="20577"/>
          <ac:spMkLst>
            <pc:docMk/>
            <pc:sldMk cId="1471873480" sldId="261"/>
            <ac:spMk id="3" creationId="{C99D4A0C-2D1E-4085-BC79-B3B61ABB6965}"/>
          </ac:spMkLst>
        </pc:spChg>
      </pc:sldChg>
      <pc:sldChg chg="modSp add mod modAnim">
        <pc:chgData name="Jacob Holman" userId="f98352749a367a41" providerId="LiveId" clId="{D8FF3BB5-7406-40DB-B397-F07C0EE93BBE}" dt="2021-11-21T01:30:51.166" v="254"/>
        <pc:sldMkLst>
          <pc:docMk/>
          <pc:sldMk cId="3457749915" sldId="262"/>
        </pc:sldMkLst>
        <pc:spChg chg="mod">
          <ac:chgData name="Jacob Holman" userId="f98352749a367a41" providerId="LiveId" clId="{D8FF3BB5-7406-40DB-B397-F07C0EE93BBE}" dt="2021-11-20T16:11:03.226" v="141" actId="20577"/>
          <ac:spMkLst>
            <pc:docMk/>
            <pc:sldMk cId="3457749915" sldId="262"/>
            <ac:spMk id="2" creationId="{5B404568-4F8B-4500-A580-6AEFA59BDEDB}"/>
          </ac:spMkLst>
        </pc:spChg>
        <pc:spChg chg="mod">
          <ac:chgData name="Jacob Holman" userId="f98352749a367a41" providerId="LiveId" clId="{D8FF3BB5-7406-40DB-B397-F07C0EE93BBE}" dt="2021-11-21T01:26:12.035" v="217" actId="14100"/>
          <ac:spMkLst>
            <pc:docMk/>
            <pc:sldMk cId="3457749915" sldId="262"/>
            <ac:spMk id="3" creationId="{C99D4A0C-2D1E-4085-BC79-B3B61ABB69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7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4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39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289E4-5303-438B-A2B3-2D9FEA4E85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52668-E966-4B30-AA7F-C5F3B6210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21C6B-513E-4772-8072-46D05E68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3552-BC29-4F47-ACE1-4CAD0EE29D09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2CE1F-A671-4682-AC06-ADB79AEF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DB407-4BFE-4DE1-8200-CE2180721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E3F0-09AC-4702-939F-994193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04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01211-DCB9-440E-9065-6CCBEF071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4783-38B7-48DC-AA6A-3317702FA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0F160-0905-4ACC-AF82-DB5EFB8B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3552-BC29-4F47-ACE1-4CAD0EE29D09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C1A25-CA77-4874-B286-B15E874E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08E8E-73A5-494D-AC5A-B06888C7B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E3F0-09AC-4702-939F-994193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32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79BCE-93BF-4228-8199-52777433E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82A0B-FA39-42BE-AF4C-F0AFCA88A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90159-F457-422E-9EF2-C0F6661A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3552-BC29-4F47-ACE1-4CAD0EE29D09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F109-0AF8-41AD-9AE0-590ED46F5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A5B68-E0B2-4B5C-B692-F7111DB0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E3F0-09AC-4702-939F-994193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86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FC13B-C7A1-4778-BAAE-51FC6425B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2D3B4-83EE-4DC2-9593-D6C64E7AB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2464F-2FEB-4283-A2A0-800335209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3ED09-470C-4D8F-BDEC-5B0BC6C3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3552-BC29-4F47-ACE1-4CAD0EE29D09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717C0-D1F3-44B0-B003-C45D8E1B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A9959-07F1-4773-92E6-54C85971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E3F0-09AC-4702-939F-994193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3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C7827-B2C0-450B-91CD-094C31E1F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E4C18-75DB-4563-BE5C-8111BCF2A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6B899-97AE-4EC5-A25D-CEC22BA05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1B3FD6-387C-44DA-93CC-AE034BE73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179A56-4604-4E09-88C7-3CA4BC062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978A82-833C-47E7-9447-6B6982BC6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3552-BC29-4F47-ACE1-4CAD0EE29D09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E92CA5-C13A-4B8C-8F8E-75762BB5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0F29E-F1ED-438C-9905-735FDA08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E3F0-09AC-4702-939F-994193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B12C8-0C6A-4398-8E50-2152D838E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5AC37A-278C-4BFA-A9EB-DF4C2DE9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3552-BC29-4F47-ACE1-4CAD0EE29D09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57D07F-E7B1-4A01-A177-0019A2DB3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A93CA2-F036-42B6-A77B-311E7584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E3F0-09AC-4702-939F-994193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2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637E9-2467-4360-98D5-FC8DB8FBF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3552-BC29-4F47-ACE1-4CAD0EE29D09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373FD-F288-42E1-9E25-EF4DDF93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B5A58-3CB1-4100-BF33-487F8B277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E3F0-09AC-4702-939F-994193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5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C5B90-6108-49EB-8692-67A86DC81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DD56C-01E0-483E-B793-84F675646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34F84-057D-4D5A-9570-2E3E1B09B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71634-95DD-4774-819D-A628A153A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3552-BC29-4F47-ACE1-4CAD0EE29D09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33818-0AD1-4692-B882-5A706E28D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E5ED7-429A-462F-8C1A-31A52019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E3F0-09AC-4702-939F-994193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7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81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F0412-BA4A-40D2-A410-AFF516817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0A5047-001E-4758-99DD-506200ED4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6382B-BD89-4F1B-A62B-953B5FA97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CCFDF-DA2C-4B50-B996-FA1F4536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3552-BC29-4F47-ACE1-4CAD0EE29D09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C368C-4C11-4FAA-B1BA-36E4007F2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B0AD3-8B56-4B3E-991D-BF965E82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E3F0-09AC-4702-939F-994193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65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2FB6E-2462-4D9F-9592-F1088796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DD555-CBFF-4122-B9C0-FF93A0BB3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CC318-759A-4AE1-956D-1C2DF29B8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3552-BC29-4F47-ACE1-4CAD0EE29D09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35DE9-027F-434D-92E2-ED4DC8D9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40D6D-E4CD-499C-AA2A-B1777F40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E3F0-09AC-4702-939F-994193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6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513BB7-02AB-4AF1-BF8F-F71F314FA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029D3-FD4A-44B5-AED8-702D8584D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89203-A51C-4747-A6DA-5D647FA2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3552-BC29-4F47-ACE1-4CAD0EE29D09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F16A5-100B-4A68-91A0-848880FD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0070B-4EE8-46CE-B9FC-C074F91C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E3F0-09AC-4702-939F-994193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9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9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7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1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3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11/20/2021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46625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063B6-66E7-43CE-932B-71598DB3D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A1CB2-1B58-411B-A8E9-2FA6EC64E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DEEB7-F519-432E-9210-A8C7E65085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3552-BC29-4F47-ACE1-4CAD0EE29D09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05DE7-C8ED-44AA-A9E8-D27DD0EDD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8A647-F7FC-4912-9CF8-6D3B3FB4A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CE3F0-09AC-4702-939F-994193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9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8705D-307A-4A19-910A-1F13B415DC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08D8B-C300-4ADF-867D-CB61D9BC26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1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72">
            <a:extLst>
              <a:ext uri="{FF2B5EF4-FFF2-40B4-BE49-F238E27FC236}">
                <a16:creationId xmlns:a16="http://schemas.microsoft.com/office/drawing/2014/main" id="{6E2935B3-43F9-4F49-AEEE-A09015DD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23C3E9F-031F-4D06-B2D1-FBDE7797A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Oval 74">
              <a:extLst>
                <a:ext uri="{FF2B5EF4-FFF2-40B4-BE49-F238E27FC236}">
                  <a16:creationId xmlns:a16="http://schemas.microsoft.com/office/drawing/2014/main" id="{AD6B24CB-2D97-4762-B34A-9FE40CECA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2E85C82-5A92-4169-B806-F7A311C1C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536DD679-1C6F-4F84-9CA0-27B1ABCF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0EBB60D-86C6-45E0-AB7B-8C952F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06710FE-8C5F-4C9D-AF9E-1A7CDAE4C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8556C1B-E283-4483-ACD0-2808A242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6575218D-6500-488D-AB87-B8B426C1C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859891A-F84B-4F49-B829-12D780F427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A4DD948-16D9-47F3-880E-69BF40A2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8CED433A-4441-4EF2-A360-2D5C19C7F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404568-4F8B-4500-A580-6AEFA59BD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0575" y="549276"/>
            <a:ext cx="4500561" cy="2451509"/>
          </a:xfr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PERSONAL Thanksgiving (vv. 1-3)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D4A0C-2D1E-4085-BC79-B3B61ABB6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0575" y="3272672"/>
            <a:ext cx="4500561" cy="3036053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95:1-3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96:1-6</a:t>
            </a:r>
          </a:p>
        </p:txBody>
      </p:sp>
      <p:pic>
        <p:nvPicPr>
          <p:cNvPr id="1026" name="Picture 2" descr="Stream episode Isaiah 12 Give Thanks To The LORD by Jerad File podcast |  Listen online for free on SoundCloud">
            <a:extLst>
              <a:ext uri="{FF2B5EF4-FFF2-40B4-BE49-F238E27FC236}">
                <a16:creationId xmlns:a16="http://schemas.microsoft.com/office/drawing/2014/main" id="{1A2F318E-08A1-42A9-B0C2-7E832C42C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94" y="540000"/>
            <a:ext cx="5768725" cy="576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59BA2F-C072-453A-8D4B-2493EF1FACB2}"/>
              </a:ext>
            </a:extLst>
          </p:cNvPr>
          <p:cNvSpPr txBox="1"/>
          <p:nvPr/>
        </p:nvSpPr>
        <p:spPr>
          <a:xfrm>
            <a:off x="690092" y="4712228"/>
            <a:ext cx="5748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Psalm 138</a:t>
            </a:r>
          </a:p>
        </p:txBody>
      </p:sp>
    </p:spTree>
    <p:extLst>
      <p:ext uri="{BB962C8B-B14F-4D97-AF65-F5344CB8AC3E}">
        <p14:creationId xmlns:p14="http://schemas.microsoft.com/office/powerpoint/2010/main" val="110734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pSp>
        <p:nvGrpSpPr>
          <p:cNvPr id="1029" name="Group 72">
            <a:extLst>
              <a:ext uri="{FF2B5EF4-FFF2-40B4-BE49-F238E27FC236}">
                <a16:creationId xmlns:a16="http://schemas.microsoft.com/office/drawing/2014/main" id="{6E2935B3-43F9-4F49-AEEE-A09015DD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23C3E9F-031F-4D06-B2D1-FBDE7797A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endParaRPr>
            </a:p>
          </p:txBody>
        </p:sp>
        <p:sp>
          <p:nvSpPr>
            <p:cNvPr id="1030" name="Oval 74">
              <a:extLst>
                <a:ext uri="{FF2B5EF4-FFF2-40B4-BE49-F238E27FC236}">
                  <a16:creationId xmlns:a16="http://schemas.microsoft.com/office/drawing/2014/main" id="{AD6B24CB-2D97-4762-B34A-9FE40CECA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2E85C82-5A92-4169-B806-F7A311C1C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536DD679-1C6F-4F84-9CA0-27B1ABCF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0EBB60D-86C6-45E0-AB7B-8C952F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06710FE-8C5F-4C9D-AF9E-1A7CDAE4C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8556C1B-E283-4483-ACD0-2808A242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6575218D-6500-488D-AB87-B8B426C1C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859891A-F84B-4F49-B829-12D780F427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A4DD948-16D9-47F3-880E-69BF40A2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endParaRPr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8CED433A-4441-4EF2-A360-2D5C19C7F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404568-4F8B-4500-A580-6AEFA59BD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0575" y="549276"/>
            <a:ext cx="4500561" cy="2451509"/>
          </a:xfr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NATIONAL Thanksgiving (vv. 4-6)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D4A0C-2D1E-4085-BC79-B3B61ABB6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0575" y="3272672"/>
            <a:ext cx="4500561" cy="3036053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67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145:6-7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100</a:t>
            </a:r>
          </a:p>
        </p:txBody>
      </p:sp>
      <p:pic>
        <p:nvPicPr>
          <p:cNvPr id="1026" name="Picture 2" descr="Stream episode Isaiah 12 Give Thanks To The LORD by Jerad File podcast |  Listen online for free on SoundCloud">
            <a:extLst>
              <a:ext uri="{FF2B5EF4-FFF2-40B4-BE49-F238E27FC236}">
                <a16:creationId xmlns:a16="http://schemas.microsoft.com/office/drawing/2014/main" id="{1A2F318E-08A1-42A9-B0C2-7E832C42C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94" y="540000"/>
            <a:ext cx="5768725" cy="576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59BA2F-C072-453A-8D4B-2493EF1FACB2}"/>
              </a:ext>
            </a:extLst>
          </p:cNvPr>
          <p:cNvSpPr txBox="1"/>
          <p:nvPr/>
        </p:nvSpPr>
        <p:spPr>
          <a:xfrm>
            <a:off x="690092" y="4712228"/>
            <a:ext cx="5748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Psalm 138</a:t>
            </a:r>
          </a:p>
        </p:txBody>
      </p:sp>
    </p:spTree>
    <p:extLst>
      <p:ext uri="{BB962C8B-B14F-4D97-AF65-F5344CB8AC3E}">
        <p14:creationId xmlns:p14="http://schemas.microsoft.com/office/powerpoint/2010/main" val="147187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pSp>
        <p:nvGrpSpPr>
          <p:cNvPr id="1029" name="Group 72">
            <a:extLst>
              <a:ext uri="{FF2B5EF4-FFF2-40B4-BE49-F238E27FC236}">
                <a16:creationId xmlns:a16="http://schemas.microsoft.com/office/drawing/2014/main" id="{6E2935B3-43F9-4F49-AEEE-A09015DD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23C3E9F-031F-4D06-B2D1-FBDE7797A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endParaRPr>
            </a:p>
          </p:txBody>
        </p:sp>
        <p:sp>
          <p:nvSpPr>
            <p:cNvPr id="1030" name="Oval 74">
              <a:extLst>
                <a:ext uri="{FF2B5EF4-FFF2-40B4-BE49-F238E27FC236}">
                  <a16:creationId xmlns:a16="http://schemas.microsoft.com/office/drawing/2014/main" id="{AD6B24CB-2D97-4762-B34A-9FE40CECA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2E85C82-5A92-4169-B806-F7A311C1C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536DD679-1C6F-4F84-9CA0-27B1ABCF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0EBB60D-86C6-45E0-AB7B-8C952F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06710FE-8C5F-4C9D-AF9E-1A7CDAE4C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8556C1B-E283-4483-ACD0-2808A242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6575218D-6500-488D-AB87-B8B426C1C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859891A-F84B-4F49-B829-12D780F427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</p:grp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A4DD948-16D9-47F3-880E-69BF40A2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endParaRPr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8CED433A-4441-4EF2-A360-2D5C19C7F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404568-4F8B-4500-A580-6AEFA59BD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0575" y="549276"/>
            <a:ext cx="4500561" cy="2451509"/>
          </a:xfr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FAMILY Thanksgiving (vv. 7-8)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D4A0C-2D1E-4085-BC79-B3B61ABB6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0575" y="3272672"/>
            <a:ext cx="4698093" cy="3036053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1:3-6</a:t>
            </a:r>
          </a:p>
        </p:txBody>
      </p:sp>
      <p:pic>
        <p:nvPicPr>
          <p:cNvPr id="1026" name="Picture 2" descr="Stream episode Isaiah 12 Give Thanks To The LORD by Jerad File podcast |  Listen online for free on SoundCloud">
            <a:extLst>
              <a:ext uri="{FF2B5EF4-FFF2-40B4-BE49-F238E27FC236}">
                <a16:creationId xmlns:a16="http://schemas.microsoft.com/office/drawing/2014/main" id="{1A2F318E-08A1-42A9-B0C2-7E832C42C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94" y="540000"/>
            <a:ext cx="5768725" cy="576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59BA2F-C072-453A-8D4B-2493EF1FACB2}"/>
              </a:ext>
            </a:extLst>
          </p:cNvPr>
          <p:cNvSpPr txBox="1"/>
          <p:nvPr/>
        </p:nvSpPr>
        <p:spPr>
          <a:xfrm>
            <a:off x="690092" y="4712228"/>
            <a:ext cx="5748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Psalm 138</a:t>
            </a:r>
          </a:p>
        </p:txBody>
      </p:sp>
    </p:spTree>
    <p:extLst>
      <p:ext uri="{BB962C8B-B14F-4D97-AF65-F5344CB8AC3E}">
        <p14:creationId xmlns:p14="http://schemas.microsoft.com/office/powerpoint/2010/main" val="345774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8705D-307A-4A19-910A-1F13B415DC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08D8B-C300-4ADF-867D-CB61D9BC26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42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Glow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39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Avenir Next LT Pro</vt:lpstr>
      <vt:lpstr>Bell MT</vt:lpstr>
      <vt:lpstr>Calibri</vt:lpstr>
      <vt:lpstr>Calibri Light</vt:lpstr>
      <vt:lpstr>Lucida Bright</vt:lpstr>
      <vt:lpstr>GlowVTI</vt:lpstr>
      <vt:lpstr>Office Theme</vt:lpstr>
      <vt:lpstr>PowerPoint Presentation</vt:lpstr>
      <vt:lpstr>PERSONAL Thanksgiving (vv. 1-3)</vt:lpstr>
      <vt:lpstr>NATIONAL Thanksgiving (vv. 4-6)</vt:lpstr>
      <vt:lpstr>FAMILY Thanksgiving (vv. 7-8)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1</cp:revision>
  <dcterms:created xsi:type="dcterms:W3CDTF">2021-11-20T15:02:59Z</dcterms:created>
  <dcterms:modified xsi:type="dcterms:W3CDTF">2021-11-21T01:30:58Z</dcterms:modified>
</cp:coreProperties>
</file>