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18E53D-F3F8-492A-8C02-397B32FA4EFD}" v="44" dt="2021-10-30T18:28:36.1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b Holman" userId="f98352749a367a41" providerId="LiveId" clId="{6418E53D-F3F8-492A-8C02-397B32FA4EFD}"/>
    <pc:docChg chg="addSld modSld">
      <pc:chgData name="Jacob Holman" userId="f98352749a367a41" providerId="LiveId" clId="{6418E53D-F3F8-492A-8C02-397B32FA4EFD}" dt="2021-10-30T18:28:36.171" v="284"/>
      <pc:docMkLst>
        <pc:docMk/>
      </pc:docMkLst>
      <pc:sldChg chg="modSp modTransition modAnim">
        <pc:chgData name="Jacob Holman" userId="f98352749a367a41" providerId="LiveId" clId="{6418E53D-F3F8-492A-8C02-397B32FA4EFD}" dt="2021-10-30T18:26:16.405" v="260"/>
        <pc:sldMkLst>
          <pc:docMk/>
          <pc:sldMk cId="2517188338" sldId="256"/>
        </pc:sldMkLst>
        <pc:spChg chg="mod">
          <ac:chgData name="Jacob Holman" userId="f98352749a367a41" providerId="LiveId" clId="{6418E53D-F3F8-492A-8C02-397B32FA4EFD}" dt="2021-10-30T18:25:44.562" v="256" actId="20577"/>
          <ac:spMkLst>
            <pc:docMk/>
            <pc:sldMk cId="2517188338" sldId="256"/>
            <ac:spMk id="8" creationId="{6257D393-968C-4E2E-8071-BC4C56B7D120}"/>
          </ac:spMkLst>
        </pc:spChg>
      </pc:sldChg>
      <pc:sldChg chg="modSp add mod modAnim">
        <pc:chgData name="Jacob Holman" userId="f98352749a367a41" providerId="LiveId" clId="{6418E53D-F3F8-492A-8C02-397B32FA4EFD}" dt="2021-10-30T18:27:09.128" v="269"/>
        <pc:sldMkLst>
          <pc:docMk/>
          <pc:sldMk cId="2626316962" sldId="259"/>
        </pc:sldMkLst>
        <pc:spChg chg="mod">
          <ac:chgData name="Jacob Holman" userId="f98352749a367a41" providerId="LiveId" clId="{6418E53D-F3F8-492A-8C02-397B32FA4EFD}" dt="2021-10-30T16:04:00.981" v="172" actId="20577"/>
          <ac:spMkLst>
            <pc:docMk/>
            <pc:sldMk cId="2626316962" sldId="259"/>
            <ac:spMk id="8" creationId="{6257D393-968C-4E2E-8071-BC4C56B7D120}"/>
          </ac:spMkLst>
        </pc:spChg>
      </pc:sldChg>
      <pc:sldChg chg="modSp add mod modAnim">
        <pc:chgData name="Jacob Holman" userId="f98352749a367a41" providerId="LiveId" clId="{6418E53D-F3F8-492A-8C02-397B32FA4EFD}" dt="2021-10-30T18:27:56.809" v="277"/>
        <pc:sldMkLst>
          <pc:docMk/>
          <pc:sldMk cId="3983791912" sldId="260"/>
        </pc:sldMkLst>
        <pc:spChg chg="mod">
          <ac:chgData name="Jacob Holman" userId="f98352749a367a41" providerId="LiveId" clId="{6418E53D-F3F8-492A-8C02-397B32FA4EFD}" dt="2021-10-30T18:20:32.309" v="238" actId="20577"/>
          <ac:spMkLst>
            <pc:docMk/>
            <pc:sldMk cId="3983791912" sldId="260"/>
            <ac:spMk id="8" creationId="{6257D393-968C-4E2E-8071-BC4C56B7D120}"/>
          </ac:spMkLst>
        </pc:spChg>
      </pc:sldChg>
      <pc:sldChg chg="modSp add mod modAnim">
        <pc:chgData name="Jacob Holman" userId="f98352749a367a41" providerId="LiveId" clId="{6418E53D-F3F8-492A-8C02-397B32FA4EFD}" dt="2021-10-30T18:28:36.171" v="284"/>
        <pc:sldMkLst>
          <pc:docMk/>
          <pc:sldMk cId="2796605489" sldId="261"/>
        </pc:sldMkLst>
        <pc:spChg chg="mod">
          <ac:chgData name="Jacob Holman" userId="f98352749a367a41" providerId="LiveId" clId="{6418E53D-F3F8-492A-8C02-397B32FA4EFD}" dt="2021-10-30T18:20:36.918" v="243" actId="20577"/>
          <ac:spMkLst>
            <pc:docMk/>
            <pc:sldMk cId="2796605489" sldId="261"/>
            <ac:spMk id="8" creationId="{6257D393-968C-4E2E-8071-BC4C56B7D12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976F1-17B3-4C25-889D-59E10CCFE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8662BC-FC02-41D5-81EE-36DA308063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40BE4-F0F7-4596-B3D2-772D50FC4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362F-CE91-4813-85EC-6CEAEC6AFAED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E3DE9-41F6-4903-8EA6-FC443AC59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B6F45-5C5F-4825-8CF0-B8D986D2D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DC66-413B-4D81-B37A-DD62F5C9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00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1DC74-D43E-44CD-B3A3-76B7DEC90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19F5A6-7E4B-44DB-A17A-202DDA455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F29E1-6DDF-4C13-AE85-CAC94D507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362F-CE91-4813-85EC-6CEAEC6AFAED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D9B04-04C1-4E84-99DD-60F8BD7EA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551D4-02C7-4743-ADA7-A3C5E65DF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DC66-413B-4D81-B37A-DD62F5C9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3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0CA40C-E93F-453A-A0F2-AAD423478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0E32C6-D3EB-497C-9CC9-783B1901D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1C3D7-775B-41D5-B2B0-72D230EAF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362F-CE91-4813-85EC-6CEAEC6AFAED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E5AA2-E25F-4C8E-A49B-4AEA09978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83C71-26DD-44AC-ACC1-C9987725A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DC66-413B-4D81-B37A-DD62F5C9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9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214D9-1B4D-4E3A-A726-2745B0323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60030-685E-4852-99BB-55ABB3C18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4391-9967-41B2-A825-A5BC69021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362F-CE91-4813-85EC-6CEAEC6AFAED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FC3E0-35AB-4990-BCD6-E6733E404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DBC0F-D589-4A92-9493-20EC09ED1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DC66-413B-4D81-B37A-DD62F5C9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4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9CCBD-E270-46E7-BABA-356E7696E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B83C5-EC1E-47CC-B885-F7B1CE4FD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EDF9D-5AB8-45B1-B216-22D9A8DC4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362F-CE91-4813-85EC-6CEAEC6AFAED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4C30C-A17D-4829-9AC4-CD7650CAF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7E096-96EE-4884-9847-83BC955C0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DC66-413B-4D81-B37A-DD62F5C9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9E46F-4C91-4E99-A6FC-F062823F3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9113E-EE4D-4A4F-A95C-4E83242DA6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8EDDF-B16C-4DC3-A6E2-E220A38DA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3AADE6-866B-4992-85B4-CA3F895B5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362F-CE91-4813-85EC-6CEAEC6AFAED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67E75-A07B-4480-A005-A23BE0A74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7FA18-E5F5-48EC-A023-A39EA96D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DC66-413B-4D81-B37A-DD62F5C9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5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87989-7AF4-4AD9-AE54-89C43948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29DD9-0D42-495A-AFE0-25A28E262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4937B-2E80-4841-879D-0DD4B4FC2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B4A100-7FD8-46C6-AD2D-0F91EBA5D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ADB9B9-CFE5-489A-9F20-1EDBBFCBE6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9F272-4BD7-49E6-85C1-33997BF6E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362F-CE91-4813-85EC-6CEAEC6AFAED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C3DA6D-34BF-43CE-A341-83210211A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AF2C3A-5CAC-45EB-9CDD-6FAC0C6EE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DC66-413B-4D81-B37A-DD62F5C9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5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E58C-ACD5-4B88-BFC7-9637381E4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F82627-1EE6-4976-A09D-21E9097C9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362F-CE91-4813-85EC-6CEAEC6AFAED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8C9E3A-7DCD-42AE-9ABA-10572C55A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9E1C7-B970-40F4-AB63-E72F6731B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DC66-413B-4D81-B37A-DD62F5C9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4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E7E89B-1244-445A-9B02-E92C5824C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362F-CE91-4813-85EC-6CEAEC6AFAED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E465E2-5D70-4695-952B-32284FE1D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C2700D-D0F5-4CF2-873A-626A1C0B4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DC66-413B-4D81-B37A-DD62F5C9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7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C1589-8540-4715-AC9C-6D1FF7667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CC3F4-CE12-4534-81B8-FA75405B4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67A76-9615-4A43-A592-66FA46229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D9086-9769-42FE-8903-8EC094475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362F-CE91-4813-85EC-6CEAEC6AFAED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411EF7-6761-4EF2-8F3A-E169C7DA5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B4EA18-A516-4523-8B2A-5AA7A5EA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DC66-413B-4D81-B37A-DD62F5C9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9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D34E7-776D-4475-B72B-2AF171FBE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68665E-7580-42A4-83B1-AFB3647B8F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7A47C2-9378-4B93-B14C-58E264FBC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9B7E3-930F-4AFC-B585-984D1DAFB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362F-CE91-4813-85EC-6CEAEC6AFAED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EDED08-25F3-4502-B175-2BC87B56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5D7B0D-DB05-4CC6-95D4-E37138B7E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DC66-413B-4D81-B37A-DD62F5C9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F3ED5-6B9E-4166-96B1-AD63AC66C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CEB2D-5BCD-44DC-BBA1-714DE257D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58985-ECDF-4C65-819D-17019D641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A362F-CE91-4813-85EC-6CEAEC6AFAED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0C766-6515-4A7C-9973-EAAED3528C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9C79F-588F-45B7-81CE-46DB97E24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ADC66-413B-4D81-B37A-DD62F5C9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7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C3783-CC5C-488F-935C-0E0C3EBED3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B6B0-8ED5-4E01-8EF0-6BD0408D56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30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D6C2AB4C-AD02-43E7-A6D0-97B048FFD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861" y="941668"/>
            <a:ext cx="7491963" cy="497466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257D393-968C-4E2E-8071-BC4C56B7D120}"/>
              </a:ext>
            </a:extLst>
          </p:cNvPr>
          <p:cNvSpPr txBox="1"/>
          <p:nvPr/>
        </p:nvSpPr>
        <p:spPr>
          <a:xfrm>
            <a:off x="209009" y="2059394"/>
            <a:ext cx="335277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Three  Costs of Discipleship</a:t>
            </a:r>
          </a:p>
          <a:p>
            <a:pPr algn="ctr"/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Luke 14:25-35</a:t>
            </a:r>
          </a:p>
        </p:txBody>
      </p:sp>
    </p:spTree>
    <p:extLst>
      <p:ext uri="{BB962C8B-B14F-4D97-AF65-F5344CB8AC3E}">
        <p14:creationId xmlns:p14="http://schemas.microsoft.com/office/powerpoint/2010/main" val="2517188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r"/>
      </p:transition>
    </mc:Choice>
    <mc:Fallback>
      <p:transition spd="slow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D6C2AB4C-AD02-43E7-A6D0-97B048FFD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861" y="941668"/>
            <a:ext cx="7491963" cy="497466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257D393-968C-4E2E-8071-BC4C56B7D120}"/>
              </a:ext>
            </a:extLst>
          </p:cNvPr>
          <p:cNvSpPr txBox="1"/>
          <p:nvPr/>
        </p:nvSpPr>
        <p:spPr>
          <a:xfrm>
            <a:off x="0" y="2059394"/>
            <a:ext cx="373819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Family Cost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26a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Mt. 10:32-39</a:t>
            </a:r>
          </a:p>
        </p:txBody>
      </p:sp>
    </p:spTree>
    <p:extLst>
      <p:ext uri="{BB962C8B-B14F-4D97-AF65-F5344CB8AC3E}">
        <p14:creationId xmlns:p14="http://schemas.microsoft.com/office/powerpoint/2010/main" val="262631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D6C2AB4C-AD02-43E7-A6D0-97B048FFD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861" y="941668"/>
            <a:ext cx="7491963" cy="497466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257D393-968C-4E2E-8071-BC4C56B7D120}"/>
              </a:ext>
            </a:extLst>
          </p:cNvPr>
          <p:cNvSpPr txBox="1"/>
          <p:nvPr/>
        </p:nvSpPr>
        <p:spPr>
          <a:xfrm>
            <a:off x="0" y="2059394"/>
            <a:ext cx="373820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Self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Cost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vv.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26b-27, 33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 Tim. 3:1-5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Mark 8:34-35 </a:t>
            </a:r>
          </a:p>
        </p:txBody>
      </p:sp>
    </p:spTree>
    <p:extLst>
      <p:ext uri="{BB962C8B-B14F-4D97-AF65-F5344CB8AC3E}">
        <p14:creationId xmlns:p14="http://schemas.microsoft.com/office/powerpoint/2010/main" val="398379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D6C2AB4C-AD02-43E7-A6D0-97B048FFD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861" y="941668"/>
            <a:ext cx="7491963" cy="497466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257D393-968C-4E2E-8071-BC4C56B7D120}"/>
              </a:ext>
            </a:extLst>
          </p:cNvPr>
          <p:cNvSpPr txBox="1"/>
          <p:nvPr/>
        </p:nvSpPr>
        <p:spPr>
          <a:xfrm>
            <a:off x="0" y="2059394"/>
            <a:ext cx="37381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Quitting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Cost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vv. 28-35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Luke 8:15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660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C3783-CC5C-488F-935C-0E0C3EBED3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3B6B0-8ED5-4E01-8EF0-6BD0408D56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38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34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1</cp:revision>
  <dcterms:created xsi:type="dcterms:W3CDTF">2021-10-29T15:28:06Z</dcterms:created>
  <dcterms:modified xsi:type="dcterms:W3CDTF">2021-10-30T18:28:40Z</dcterms:modified>
</cp:coreProperties>
</file>