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417" r:id="rId2"/>
    <p:sldId id="290" r:id="rId3"/>
    <p:sldId id="291" r:id="rId4"/>
    <p:sldId id="292" r:id="rId5"/>
    <p:sldId id="293" r:id="rId6"/>
    <p:sldId id="294" r:id="rId7"/>
    <p:sldId id="295" r:id="rId8"/>
    <p:sldId id="296" r:id="rId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90" d="100"/>
          <a:sy n="90" d="100"/>
        </p:scale>
        <p:origin x="321" y="6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A98E2A8E-CB2D-495E-A703-8B16CFB24CCF}"/>
    <pc:docChg chg="delSld">
      <pc:chgData name="Kevin Stilts" userId="99c6032548666723" providerId="LiveId" clId="{A98E2A8E-CB2D-495E-A703-8B16CFB24CCF}" dt="2021-10-31T17:59:50.103" v="1" actId="47"/>
      <pc:docMkLst>
        <pc:docMk/>
      </pc:docMkLst>
      <pc:sldChg chg="del">
        <pc:chgData name="Kevin Stilts" userId="99c6032548666723" providerId="LiveId" clId="{A98E2A8E-CB2D-495E-A703-8B16CFB24CCF}" dt="2021-10-31T17:59:32.246" v="0" actId="47"/>
        <pc:sldMkLst>
          <pc:docMk/>
          <pc:sldMk cId="0" sldId="256"/>
        </pc:sldMkLst>
      </pc:sldChg>
      <pc:sldChg chg="del">
        <pc:chgData name="Kevin Stilts" userId="99c6032548666723" providerId="LiveId" clId="{A98E2A8E-CB2D-495E-A703-8B16CFB24CCF}" dt="2021-10-31T17:59:32.246" v="0" actId="47"/>
        <pc:sldMkLst>
          <pc:docMk/>
          <pc:sldMk cId="0" sldId="268"/>
        </pc:sldMkLst>
      </pc:sldChg>
      <pc:sldChg chg="del">
        <pc:chgData name="Kevin Stilts" userId="99c6032548666723" providerId="LiveId" clId="{A98E2A8E-CB2D-495E-A703-8B16CFB24CCF}" dt="2021-10-31T17:59:32.246" v="0" actId="47"/>
        <pc:sldMkLst>
          <pc:docMk/>
          <pc:sldMk cId="0" sldId="272"/>
        </pc:sldMkLst>
      </pc:sldChg>
      <pc:sldChg chg="del">
        <pc:chgData name="Kevin Stilts" userId="99c6032548666723" providerId="LiveId" clId="{A98E2A8E-CB2D-495E-A703-8B16CFB24CCF}" dt="2021-10-31T17:59:32.246" v="0" actId="47"/>
        <pc:sldMkLst>
          <pc:docMk/>
          <pc:sldMk cId="0" sldId="273"/>
        </pc:sldMkLst>
      </pc:sldChg>
      <pc:sldChg chg="del">
        <pc:chgData name="Kevin Stilts" userId="99c6032548666723" providerId="LiveId" clId="{A98E2A8E-CB2D-495E-A703-8B16CFB24CCF}" dt="2021-10-31T17:59:32.246" v="0" actId="47"/>
        <pc:sldMkLst>
          <pc:docMk/>
          <pc:sldMk cId="0" sldId="282"/>
        </pc:sldMkLst>
      </pc:sldChg>
      <pc:sldChg chg="del">
        <pc:chgData name="Kevin Stilts" userId="99c6032548666723" providerId="LiveId" clId="{A98E2A8E-CB2D-495E-A703-8B16CFB24CCF}" dt="2021-10-31T17:59:32.246" v="0" actId="47"/>
        <pc:sldMkLst>
          <pc:docMk/>
          <pc:sldMk cId="0" sldId="283"/>
        </pc:sldMkLst>
      </pc:sldChg>
      <pc:sldChg chg="del">
        <pc:chgData name="Kevin Stilts" userId="99c6032548666723" providerId="LiveId" clId="{A98E2A8E-CB2D-495E-A703-8B16CFB24CCF}" dt="2021-10-31T17:59:32.246" v="0" actId="47"/>
        <pc:sldMkLst>
          <pc:docMk/>
          <pc:sldMk cId="0" sldId="284"/>
        </pc:sldMkLst>
      </pc:sldChg>
      <pc:sldChg chg="del">
        <pc:chgData name="Kevin Stilts" userId="99c6032548666723" providerId="LiveId" clId="{A98E2A8E-CB2D-495E-A703-8B16CFB24CCF}" dt="2021-10-31T17:59:32.246" v="0" actId="47"/>
        <pc:sldMkLst>
          <pc:docMk/>
          <pc:sldMk cId="0" sldId="288"/>
        </pc:sldMkLst>
      </pc:sldChg>
      <pc:sldChg chg="del">
        <pc:chgData name="Kevin Stilts" userId="99c6032548666723" providerId="LiveId" clId="{A98E2A8E-CB2D-495E-A703-8B16CFB24CCF}" dt="2021-10-31T17:59:50.103" v="1" actId="47"/>
        <pc:sldMkLst>
          <pc:docMk/>
          <pc:sldMk cId="1770307099" sldId="297"/>
        </pc:sldMkLst>
      </pc:sldChg>
      <pc:sldChg chg="del">
        <pc:chgData name="Kevin Stilts" userId="99c6032548666723" providerId="LiveId" clId="{A98E2A8E-CB2D-495E-A703-8B16CFB24CCF}" dt="2021-10-31T17:59:50.103" v="1" actId="47"/>
        <pc:sldMkLst>
          <pc:docMk/>
          <pc:sldMk cId="3816820332" sldId="298"/>
        </pc:sldMkLst>
      </pc:sldChg>
      <pc:sldChg chg="del">
        <pc:chgData name="Kevin Stilts" userId="99c6032548666723" providerId="LiveId" clId="{A98E2A8E-CB2D-495E-A703-8B16CFB24CCF}" dt="2021-10-31T17:59:50.103" v="1" actId="47"/>
        <pc:sldMkLst>
          <pc:docMk/>
          <pc:sldMk cId="4089823329" sldId="301"/>
        </pc:sldMkLst>
      </pc:sldChg>
      <pc:sldChg chg="del">
        <pc:chgData name="Kevin Stilts" userId="99c6032548666723" providerId="LiveId" clId="{A98E2A8E-CB2D-495E-A703-8B16CFB24CCF}" dt="2021-10-31T17:59:50.103" v="1" actId="47"/>
        <pc:sldMkLst>
          <pc:docMk/>
          <pc:sldMk cId="377065481" sldId="302"/>
        </pc:sldMkLst>
      </pc:sldChg>
      <pc:sldChg chg="del">
        <pc:chgData name="Kevin Stilts" userId="99c6032548666723" providerId="LiveId" clId="{A98E2A8E-CB2D-495E-A703-8B16CFB24CCF}" dt="2021-10-31T17:59:50.103" v="1" actId="47"/>
        <pc:sldMkLst>
          <pc:docMk/>
          <pc:sldMk cId="3498005446" sldId="303"/>
        </pc:sldMkLst>
      </pc:sldChg>
      <pc:sldChg chg="del">
        <pc:chgData name="Kevin Stilts" userId="99c6032548666723" providerId="LiveId" clId="{A98E2A8E-CB2D-495E-A703-8B16CFB24CCF}" dt="2021-10-31T17:59:50.103" v="1" actId="47"/>
        <pc:sldMkLst>
          <pc:docMk/>
          <pc:sldMk cId="2544879116" sldId="304"/>
        </pc:sldMkLst>
      </pc:sldChg>
      <pc:sldChg chg="del">
        <pc:chgData name="Kevin Stilts" userId="99c6032548666723" providerId="LiveId" clId="{A98E2A8E-CB2D-495E-A703-8B16CFB24CCF}" dt="2021-10-31T17:59:50.103" v="1" actId="47"/>
        <pc:sldMkLst>
          <pc:docMk/>
          <pc:sldMk cId="519512729" sldId="305"/>
        </pc:sldMkLst>
      </pc:sldChg>
      <pc:sldChg chg="del">
        <pc:chgData name="Kevin Stilts" userId="99c6032548666723" providerId="LiveId" clId="{A98E2A8E-CB2D-495E-A703-8B16CFB24CCF}" dt="2021-10-31T17:59:50.103" v="1" actId="47"/>
        <pc:sldMkLst>
          <pc:docMk/>
          <pc:sldMk cId="3021684299" sldId="306"/>
        </pc:sldMkLst>
      </pc:sldChg>
      <pc:sldChg chg="del">
        <pc:chgData name="Kevin Stilts" userId="99c6032548666723" providerId="LiveId" clId="{A98E2A8E-CB2D-495E-A703-8B16CFB24CCF}" dt="2021-10-31T17:59:50.103" v="1" actId="47"/>
        <pc:sldMkLst>
          <pc:docMk/>
          <pc:sldMk cId="3780477990" sldId="307"/>
        </pc:sldMkLst>
      </pc:sldChg>
      <pc:sldChg chg="del">
        <pc:chgData name="Kevin Stilts" userId="99c6032548666723" providerId="LiveId" clId="{A98E2A8E-CB2D-495E-A703-8B16CFB24CCF}" dt="2021-10-31T17:59:50.103" v="1" actId="47"/>
        <pc:sldMkLst>
          <pc:docMk/>
          <pc:sldMk cId="753384465" sldId="308"/>
        </pc:sldMkLst>
      </pc:sldChg>
      <pc:sldChg chg="del">
        <pc:chgData name="Kevin Stilts" userId="99c6032548666723" providerId="LiveId" clId="{A98E2A8E-CB2D-495E-A703-8B16CFB24CCF}" dt="2021-10-31T17:59:50.103" v="1" actId="47"/>
        <pc:sldMkLst>
          <pc:docMk/>
          <pc:sldMk cId="3204116020" sldId="309"/>
        </pc:sldMkLst>
      </pc:sldChg>
      <pc:sldChg chg="del">
        <pc:chgData name="Kevin Stilts" userId="99c6032548666723" providerId="LiveId" clId="{A98E2A8E-CB2D-495E-A703-8B16CFB24CCF}" dt="2021-10-31T17:59:50.103" v="1" actId="47"/>
        <pc:sldMkLst>
          <pc:docMk/>
          <pc:sldMk cId="4234786366" sldId="311"/>
        </pc:sldMkLst>
      </pc:sldChg>
      <pc:sldChg chg="del">
        <pc:chgData name="Kevin Stilts" userId="99c6032548666723" providerId="LiveId" clId="{A98E2A8E-CB2D-495E-A703-8B16CFB24CCF}" dt="2021-10-31T17:59:50.103" v="1" actId="47"/>
        <pc:sldMkLst>
          <pc:docMk/>
          <pc:sldMk cId="2147432178" sldId="315"/>
        </pc:sldMkLst>
      </pc:sldChg>
      <pc:sldChg chg="del">
        <pc:chgData name="Kevin Stilts" userId="99c6032548666723" providerId="LiveId" clId="{A98E2A8E-CB2D-495E-A703-8B16CFB24CCF}" dt="2021-10-31T17:59:50.103" v="1" actId="47"/>
        <pc:sldMkLst>
          <pc:docMk/>
          <pc:sldMk cId="4205135619" sldId="316"/>
        </pc:sldMkLst>
      </pc:sldChg>
      <pc:sldChg chg="del">
        <pc:chgData name="Kevin Stilts" userId="99c6032548666723" providerId="LiveId" clId="{A98E2A8E-CB2D-495E-A703-8B16CFB24CCF}" dt="2021-10-31T17:59:50.103" v="1" actId="47"/>
        <pc:sldMkLst>
          <pc:docMk/>
          <pc:sldMk cId="3109067437" sldId="317"/>
        </pc:sldMkLst>
      </pc:sldChg>
      <pc:sldChg chg="del">
        <pc:chgData name="Kevin Stilts" userId="99c6032548666723" providerId="LiveId" clId="{A98E2A8E-CB2D-495E-A703-8B16CFB24CCF}" dt="2021-10-31T17:59:50.103" v="1" actId="47"/>
        <pc:sldMkLst>
          <pc:docMk/>
          <pc:sldMk cId="2666144771" sldId="318"/>
        </pc:sldMkLst>
      </pc:sldChg>
      <pc:sldChg chg="del">
        <pc:chgData name="Kevin Stilts" userId="99c6032548666723" providerId="LiveId" clId="{A98E2A8E-CB2D-495E-A703-8B16CFB24CCF}" dt="2021-10-31T17:59:50.103" v="1" actId="47"/>
        <pc:sldMkLst>
          <pc:docMk/>
          <pc:sldMk cId="4132936255" sldId="319"/>
        </pc:sldMkLst>
      </pc:sldChg>
      <pc:sldChg chg="del">
        <pc:chgData name="Kevin Stilts" userId="99c6032548666723" providerId="LiveId" clId="{A98E2A8E-CB2D-495E-A703-8B16CFB24CCF}" dt="2021-10-31T17:59:50.103" v="1" actId="47"/>
        <pc:sldMkLst>
          <pc:docMk/>
          <pc:sldMk cId="2849116572" sldId="320"/>
        </pc:sldMkLst>
      </pc:sldChg>
      <pc:sldChg chg="del">
        <pc:chgData name="Kevin Stilts" userId="99c6032548666723" providerId="LiveId" clId="{A98E2A8E-CB2D-495E-A703-8B16CFB24CCF}" dt="2021-10-31T17:59:50.103" v="1" actId="47"/>
        <pc:sldMkLst>
          <pc:docMk/>
          <pc:sldMk cId="3271033688" sldId="321"/>
        </pc:sldMkLst>
      </pc:sldChg>
      <pc:sldChg chg="del">
        <pc:chgData name="Kevin Stilts" userId="99c6032548666723" providerId="LiveId" clId="{A98E2A8E-CB2D-495E-A703-8B16CFB24CCF}" dt="2021-10-31T17:59:50.103" v="1" actId="47"/>
        <pc:sldMkLst>
          <pc:docMk/>
          <pc:sldMk cId="1275297025" sldId="322"/>
        </pc:sldMkLst>
      </pc:sldChg>
      <pc:sldChg chg="del">
        <pc:chgData name="Kevin Stilts" userId="99c6032548666723" providerId="LiveId" clId="{A98E2A8E-CB2D-495E-A703-8B16CFB24CCF}" dt="2021-10-31T17:59:50.103" v="1" actId="47"/>
        <pc:sldMkLst>
          <pc:docMk/>
          <pc:sldMk cId="690755900" sldId="323"/>
        </pc:sldMkLst>
      </pc:sldChg>
      <pc:sldChg chg="del">
        <pc:chgData name="Kevin Stilts" userId="99c6032548666723" providerId="LiveId" clId="{A98E2A8E-CB2D-495E-A703-8B16CFB24CCF}" dt="2021-10-31T17:59:50.103" v="1" actId="47"/>
        <pc:sldMkLst>
          <pc:docMk/>
          <pc:sldMk cId="1364943066" sldId="324"/>
        </pc:sldMkLst>
      </pc:sldChg>
      <pc:sldChg chg="del">
        <pc:chgData name="Kevin Stilts" userId="99c6032548666723" providerId="LiveId" clId="{A98E2A8E-CB2D-495E-A703-8B16CFB24CCF}" dt="2021-10-31T17:59:50.103" v="1" actId="47"/>
        <pc:sldMkLst>
          <pc:docMk/>
          <pc:sldMk cId="2395224126" sldId="325"/>
        </pc:sldMkLst>
      </pc:sldChg>
      <pc:sldChg chg="del">
        <pc:chgData name="Kevin Stilts" userId="99c6032548666723" providerId="LiveId" clId="{A98E2A8E-CB2D-495E-A703-8B16CFB24CCF}" dt="2021-10-31T17:59:50.103" v="1" actId="47"/>
        <pc:sldMkLst>
          <pc:docMk/>
          <pc:sldMk cId="4150830614" sldId="326"/>
        </pc:sldMkLst>
      </pc:sldChg>
      <pc:sldChg chg="del">
        <pc:chgData name="Kevin Stilts" userId="99c6032548666723" providerId="LiveId" clId="{A98E2A8E-CB2D-495E-A703-8B16CFB24CCF}" dt="2021-10-31T17:59:50.103" v="1" actId="47"/>
        <pc:sldMkLst>
          <pc:docMk/>
          <pc:sldMk cId="2399361823" sldId="327"/>
        </pc:sldMkLst>
      </pc:sldChg>
      <pc:sldChg chg="del">
        <pc:chgData name="Kevin Stilts" userId="99c6032548666723" providerId="LiveId" clId="{A98E2A8E-CB2D-495E-A703-8B16CFB24CCF}" dt="2021-10-31T17:59:50.103" v="1" actId="47"/>
        <pc:sldMkLst>
          <pc:docMk/>
          <pc:sldMk cId="2135801056" sldId="329"/>
        </pc:sldMkLst>
      </pc:sldChg>
      <pc:sldChg chg="del">
        <pc:chgData name="Kevin Stilts" userId="99c6032548666723" providerId="LiveId" clId="{A98E2A8E-CB2D-495E-A703-8B16CFB24CCF}" dt="2021-10-31T17:59:50.103" v="1" actId="47"/>
        <pc:sldMkLst>
          <pc:docMk/>
          <pc:sldMk cId="1964034018" sldId="330"/>
        </pc:sldMkLst>
      </pc:sldChg>
      <pc:sldChg chg="del">
        <pc:chgData name="Kevin Stilts" userId="99c6032548666723" providerId="LiveId" clId="{A98E2A8E-CB2D-495E-A703-8B16CFB24CCF}" dt="2021-10-31T17:59:50.103" v="1" actId="47"/>
        <pc:sldMkLst>
          <pc:docMk/>
          <pc:sldMk cId="1230881178" sldId="333"/>
        </pc:sldMkLst>
      </pc:sldChg>
      <pc:sldChg chg="del">
        <pc:chgData name="Kevin Stilts" userId="99c6032548666723" providerId="LiveId" clId="{A98E2A8E-CB2D-495E-A703-8B16CFB24CCF}" dt="2021-10-31T17:59:50.103" v="1" actId="47"/>
        <pc:sldMkLst>
          <pc:docMk/>
          <pc:sldMk cId="3114804931" sldId="334"/>
        </pc:sldMkLst>
      </pc:sldChg>
      <pc:sldChg chg="del">
        <pc:chgData name="Kevin Stilts" userId="99c6032548666723" providerId="LiveId" clId="{A98E2A8E-CB2D-495E-A703-8B16CFB24CCF}" dt="2021-10-31T17:59:50.103" v="1" actId="47"/>
        <pc:sldMkLst>
          <pc:docMk/>
          <pc:sldMk cId="121373605" sldId="335"/>
        </pc:sldMkLst>
      </pc:sldChg>
      <pc:sldChg chg="del">
        <pc:chgData name="Kevin Stilts" userId="99c6032548666723" providerId="LiveId" clId="{A98E2A8E-CB2D-495E-A703-8B16CFB24CCF}" dt="2021-10-31T17:59:50.103" v="1" actId="47"/>
        <pc:sldMkLst>
          <pc:docMk/>
          <pc:sldMk cId="352335172" sldId="336"/>
        </pc:sldMkLst>
      </pc:sldChg>
      <pc:sldChg chg="del">
        <pc:chgData name="Kevin Stilts" userId="99c6032548666723" providerId="LiveId" clId="{A98E2A8E-CB2D-495E-A703-8B16CFB24CCF}" dt="2021-10-31T17:59:50.103" v="1" actId="47"/>
        <pc:sldMkLst>
          <pc:docMk/>
          <pc:sldMk cId="3256567811" sldId="337"/>
        </pc:sldMkLst>
      </pc:sldChg>
      <pc:sldChg chg="del">
        <pc:chgData name="Kevin Stilts" userId="99c6032548666723" providerId="LiveId" clId="{A98E2A8E-CB2D-495E-A703-8B16CFB24CCF}" dt="2021-10-31T17:59:50.103" v="1" actId="47"/>
        <pc:sldMkLst>
          <pc:docMk/>
          <pc:sldMk cId="1949225403" sldId="338"/>
        </pc:sldMkLst>
      </pc:sldChg>
      <pc:sldChg chg="del">
        <pc:chgData name="Kevin Stilts" userId="99c6032548666723" providerId="LiveId" clId="{A98E2A8E-CB2D-495E-A703-8B16CFB24CCF}" dt="2021-10-31T17:59:50.103" v="1" actId="47"/>
        <pc:sldMkLst>
          <pc:docMk/>
          <pc:sldMk cId="2748322476" sldId="339"/>
        </pc:sldMkLst>
      </pc:sldChg>
      <pc:sldChg chg="del">
        <pc:chgData name="Kevin Stilts" userId="99c6032548666723" providerId="LiveId" clId="{A98E2A8E-CB2D-495E-A703-8B16CFB24CCF}" dt="2021-10-31T17:59:50.103" v="1" actId="47"/>
        <pc:sldMkLst>
          <pc:docMk/>
          <pc:sldMk cId="3812761757" sldId="340"/>
        </pc:sldMkLst>
      </pc:sldChg>
      <pc:sldChg chg="del">
        <pc:chgData name="Kevin Stilts" userId="99c6032548666723" providerId="LiveId" clId="{A98E2A8E-CB2D-495E-A703-8B16CFB24CCF}" dt="2021-10-31T17:59:50.103" v="1" actId="47"/>
        <pc:sldMkLst>
          <pc:docMk/>
          <pc:sldMk cId="1073134859" sldId="342"/>
        </pc:sldMkLst>
      </pc:sldChg>
      <pc:sldChg chg="del">
        <pc:chgData name="Kevin Stilts" userId="99c6032548666723" providerId="LiveId" clId="{A98E2A8E-CB2D-495E-A703-8B16CFB24CCF}" dt="2021-10-31T17:59:50.103" v="1" actId="47"/>
        <pc:sldMkLst>
          <pc:docMk/>
          <pc:sldMk cId="3806005357" sldId="343"/>
        </pc:sldMkLst>
      </pc:sldChg>
      <pc:sldChg chg="del">
        <pc:chgData name="Kevin Stilts" userId="99c6032548666723" providerId="LiveId" clId="{A98E2A8E-CB2D-495E-A703-8B16CFB24CCF}" dt="2021-10-31T17:59:50.103" v="1" actId="47"/>
        <pc:sldMkLst>
          <pc:docMk/>
          <pc:sldMk cId="4030732981" sldId="345"/>
        </pc:sldMkLst>
      </pc:sldChg>
      <pc:sldChg chg="del">
        <pc:chgData name="Kevin Stilts" userId="99c6032548666723" providerId="LiveId" clId="{A98E2A8E-CB2D-495E-A703-8B16CFB24CCF}" dt="2021-10-31T17:59:50.103" v="1" actId="47"/>
        <pc:sldMkLst>
          <pc:docMk/>
          <pc:sldMk cId="1792549236" sldId="346"/>
        </pc:sldMkLst>
      </pc:sldChg>
      <pc:sldChg chg="del">
        <pc:chgData name="Kevin Stilts" userId="99c6032548666723" providerId="LiveId" clId="{A98E2A8E-CB2D-495E-A703-8B16CFB24CCF}" dt="2021-10-31T17:59:50.103" v="1" actId="47"/>
        <pc:sldMkLst>
          <pc:docMk/>
          <pc:sldMk cId="4260102221" sldId="347"/>
        </pc:sldMkLst>
      </pc:sldChg>
      <pc:sldChg chg="del">
        <pc:chgData name="Kevin Stilts" userId="99c6032548666723" providerId="LiveId" clId="{A98E2A8E-CB2D-495E-A703-8B16CFB24CCF}" dt="2021-10-31T17:59:50.103" v="1" actId="47"/>
        <pc:sldMkLst>
          <pc:docMk/>
          <pc:sldMk cId="3986779081" sldId="348"/>
        </pc:sldMkLst>
      </pc:sldChg>
      <pc:sldChg chg="del">
        <pc:chgData name="Kevin Stilts" userId="99c6032548666723" providerId="LiveId" clId="{A98E2A8E-CB2D-495E-A703-8B16CFB24CCF}" dt="2021-10-31T17:59:50.103" v="1" actId="47"/>
        <pc:sldMkLst>
          <pc:docMk/>
          <pc:sldMk cId="1337037940" sldId="349"/>
        </pc:sldMkLst>
      </pc:sldChg>
      <pc:sldChg chg="del">
        <pc:chgData name="Kevin Stilts" userId="99c6032548666723" providerId="LiveId" clId="{A98E2A8E-CB2D-495E-A703-8B16CFB24CCF}" dt="2021-10-31T17:59:50.103" v="1" actId="47"/>
        <pc:sldMkLst>
          <pc:docMk/>
          <pc:sldMk cId="329859510" sldId="350"/>
        </pc:sldMkLst>
      </pc:sldChg>
      <pc:sldChg chg="del">
        <pc:chgData name="Kevin Stilts" userId="99c6032548666723" providerId="LiveId" clId="{A98E2A8E-CB2D-495E-A703-8B16CFB24CCF}" dt="2021-10-31T17:59:50.103" v="1" actId="47"/>
        <pc:sldMkLst>
          <pc:docMk/>
          <pc:sldMk cId="760402484" sldId="351"/>
        </pc:sldMkLst>
      </pc:sldChg>
      <pc:sldChg chg="del">
        <pc:chgData name="Kevin Stilts" userId="99c6032548666723" providerId="LiveId" clId="{A98E2A8E-CB2D-495E-A703-8B16CFB24CCF}" dt="2021-10-31T17:59:50.103" v="1" actId="47"/>
        <pc:sldMkLst>
          <pc:docMk/>
          <pc:sldMk cId="681634694" sldId="353"/>
        </pc:sldMkLst>
      </pc:sldChg>
      <pc:sldChg chg="del">
        <pc:chgData name="Kevin Stilts" userId="99c6032548666723" providerId="LiveId" clId="{A98E2A8E-CB2D-495E-A703-8B16CFB24CCF}" dt="2021-10-31T17:59:50.103" v="1" actId="47"/>
        <pc:sldMkLst>
          <pc:docMk/>
          <pc:sldMk cId="189243806" sldId="356"/>
        </pc:sldMkLst>
      </pc:sldChg>
      <pc:sldChg chg="del">
        <pc:chgData name="Kevin Stilts" userId="99c6032548666723" providerId="LiveId" clId="{A98E2A8E-CB2D-495E-A703-8B16CFB24CCF}" dt="2021-10-31T17:59:50.103" v="1" actId="47"/>
        <pc:sldMkLst>
          <pc:docMk/>
          <pc:sldMk cId="114884906" sldId="357"/>
        </pc:sldMkLst>
      </pc:sldChg>
      <pc:sldChg chg="del">
        <pc:chgData name="Kevin Stilts" userId="99c6032548666723" providerId="LiveId" clId="{A98E2A8E-CB2D-495E-A703-8B16CFB24CCF}" dt="2021-10-31T17:59:50.103" v="1" actId="47"/>
        <pc:sldMkLst>
          <pc:docMk/>
          <pc:sldMk cId="168041229" sldId="358"/>
        </pc:sldMkLst>
      </pc:sldChg>
      <pc:sldChg chg="del">
        <pc:chgData name="Kevin Stilts" userId="99c6032548666723" providerId="LiveId" clId="{A98E2A8E-CB2D-495E-A703-8B16CFB24CCF}" dt="2021-10-31T17:59:50.103" v="1" actId="47"/>
        <pc:sldMkLst>
          <pc:docMk/>
          <pc:sldMk cId="3118355077" sldId="359"/>
        </pc:sldMkLst>
      </pc:sldChg>
      <pc:sldChg chg="del">
        <pc:chgData name="Kevin Stilts" userId="99c6032548666723" providerId="LiveId" clId="{A98E2A8E-CB2D-495E-A703-8B16CFB24CCF}" dt="2021-10-31T17:59:50.103" v="1" actId="47"/>
        <pc:sldMkLst>
          <pc:docMk/>
          <pc:sldMk cId="3522666082" sldId="361"/>
        </pc:sldMkLst>
      </pc:sldChg>
      <pc:sldChg chg="del">
        <pc:chgData name="Kevin Stilts" userId="99c6032548666723" providerId="LiveId" clId="{A98E2A8E-CB2D-495E-A703-8B16CFB24CCF}" dt="2021-10-31T17:59:50.103" v="1" actId="47"/>
        <pc:sldMkLst>
          <pc:docMk/>
          <pc:sldMk cId="860541799" sldId="362"/>
        </pc:sldMkLst>
      </pc:sldChg>
      <pc:sldChg chg="del">
        <pc:chgData name="Kevin Stilts" userId="99c6032548666723" providerId="LiveId" clId="{A98E2A8E-CB2D-495E-A703-8B16CFB24CCF}" dt="2021-10-31T17:59:50.103" v="1" actId="47"/>
        <pc:sldMkLst>
          <pc:docMk/>
          <pc:sldMk cId="2015924396" sldId="363"/>
        </pc:sldMkLst>
      </pc:sldChg>
      <pc:sldChg chg="del">
        <pc:chgData name="Kevin Stilts" userId="99c6032548666723" providerId="LiveId" clId="{A98E2A8E-CB2D-495E-A703-8B16CFB24CCF}" dt="2021-10-31T17:59:50.103" v="1" actId="47"/>
        <pc:sldMkLst>
          <pc:docMk/>
          <pc:sldMk cId="1473582113" sldId="364"/>
        </pc:sldMkLst>
      </pc:sldChg>
      <pc:sldChg chg="del">
        <pc:chgData name="Kevin Stilts" userId="99c6032548666723" providerId="LiveId" clId="{A98E2A8E-CB2D-495E-A703-8B16CFB24CCF}" dt="2021-10-31T17:59:50.103" v="1" actId="47"/>
        <pc:sldMkLst>
          <pc:docMk/>
          <pc:sldMk cId="686035881" sldId="365"/>
        </pc:sldMkLst>
      </pc:sldChg>
      <pc:sldChg chg="del">
        <pc:chgData name="Kevin Stilts" userId="99c6032548666723" providerId="LiveId" clId="{A98E2A8E-CB2D-495E-A703-8B16CFB24CCF}" dt="2021-10-31T17:59:50.103" v="1" actId="47"/>
        <pc:sldMkLst>
          <pc:docMk/>
          <pc:sldMk cId="3630825580" sldId="367"/>
        </pc:sldMkLst>
      </pc:sldChg>
      <pc:sldChg chg="del">
        <pc:chgData name="Kevin Stilts" userId="99c6032548666723" providerId="LiveId" clId="{A98E2A8E-CB2D-495E-A703-8B16CFB24CCF}" dt="2021-10-31T17:59:50.103" v="1" actId="47"/>
        <pc:sldMkLst>
          <pc:docMk/>
          <pc:sldMk cId="1106017962" sldId="368"/>
        </pc:sldMkLst>
      </pc:sldChg>
      <pc:sldChg chg="del">
        <pc:chgData name="Kevin Stilts" userId="99c6032548666723" providerId="LiveId" clId="{A98E2A8E-CB2D-495E-A703-8B16CFB24CCF}" dt="2021-10-31T17:59:50.103" v="1" actId="47"/>
        <pc:sldMkLst>
          <pc:docMk/>
          <pc:sldMk cId="505604901" sldId="369"/>
        </pc:sldMkLst>
      </pc:sldChg>
      <pc:sldChg chg="del">
        <pc:chgData name="Kevin Stilts" userId="99c6032548666723" providerId="LiveId" clId="{A98E2A8E-CB2D-495E-A703-8B16CFB24CCF}" dt="2021-10-31T17:59:50.103" v="1" actId="47"/>
        <pc:sldMkLst>
          <pc:docMk/>
          <pc:sldMk cId="269216536" sldId="371"/>
        </pc:sldMkLst>
      </pc:sldChg>
      <pc:sldChg chg="del">
        <pc:chgData name="Kevin Stilts" userId="99c6032548666723" providerId="LiveId" clId="{A98E2A8E-CB2D-495E-A703-8B16CFB24CCF}" dt="2021-10-31T17:59:50.103" v="1" actId="47"/>
        <pc:sldMkLst>
          <pc:docMk/>
          <pc:sldMk cId="727702868" sldId="372"/>
        </pc:sldMkLst>
      </pc:sldChg>
      <pc:sldChg chg="del">
        <pc:chgData name="Kevin Stilts" userId="99c6032548666723" providerId="LiveId" clId="{A98E2A8E-CB2D-495E-A703-8B16CFB24CCF}" dt="2021-10-31T17:59:50.103" v="1" actId="47"/>
        <pc:sldMkLst>
          <pc:docMk/>
          <pc:sldMk cId="4132336651" sldId="373"/>
        </pc:sldMkLst>
      </pc:sldChg>
      <pc:sldChg chg="del">
        <pc:chgData name="Kevin Stilts" userId="99c6032548666723" providerId="LiveId" clId="{A98E2A8E-CB2D-495E-A703-8B16CFB24CCF}" dt="2021-10-31T17:59:50.103" v="1" actId="47"/>
        <pc:sldMkLst>
          <pc:docMk/>
          <pc:sldMk cId="1446299825" sldId="374"/>
        </pc:sldMkLst>
      </pc:sldChg>
      <pc:sldChg chg="del">
        <pc:chgData name="Kevin Stilts" userId="99c6032548666723" providerId="LiveId" clId="{A98E2A8E-CB2D-495E-A703-8B16CFB24CCF}" dt="2021-10-31T17:59:50.103" v="1" actId="47"/>
        <pc:sldMkLst>
          <pc:docMk/>
          <pc:sldMk cId="1543872807" sldId="375"/>
        </pc:sldMkLst>
      </pc:sldChg>
      <pc:sldChg chg="del">
        <pc:chgData name="Kevin Stilts" userId="99c6032548666723" providerId="LiveId" clId="{A98E2A8E-CB2D-495E-A703-8B16CFB24CCF}" dt="2021-10-31T17:59:50.103" v="1" actId="47"/>
        <pc:sldMkLst>
          <pc:docMk/>
          <pc:sldMk cId="1413380479" sldId="376"/>
        </pc:sldMkLst>
      </pc:sldChg>
      <pc:sldChg chg="del">
        <pc:chgData name="Kevin Stilts" userId="99c6032548666723" providerId="LiveId" clId="{A98E2A8E-CB2D-495E-A703-8B16CFB24CCF}" dt="2021-10-31T17:59:50.103" v="1" actId="47"/>
        <pc:sldMkLst>
          <pc:docMk/>
          <pc:sldMk cId="2004507038" sldId="377"/>
        </pc:sldMkLst>
      </pc:sldChg>
      <pc:sldChg chg="del">
        <pc:chgData name="Kevin Stilts" userId="99c6032548666723" providerId="LiveId" clId="{A98E2A8E-CB2D-495E-A703-8B16CFB24CCF}" dt="2021-10-31T17:59:50.103" v="1" actId="47"/>
        <pc:sldMkLst>
          <pc:docMk/>
          <pc:sldMk cId="2850277599" sldId="379"/>
        </pc:sldMkLst>
      </pc:sldChg>
      <pc:sldChg chg="del">
        <pc:chgData name="Kevin Stilts" userId="99c6032548666723" providerId="LiveId" clId="{A98E2A8E-CB2D-495E-A703-8B16CFB24CCF}" dt="2021-10-31T17:59:50.103" v="1" actId="47"/>
        <pc:sldMkLst>
          <pc:docMk/>
          <pc:sldMk cId="1946736832" sldId="382"/>
        </pc:sldMkLst>
      </pc:sldChg>
      <pc:sldChg chg="del">
        <pc:chgData name="Kevin Stilts" userId="99c6032548666723" providerId="LiveId" clId="{A98E2A8E-CB2D-495E-A703-8B16CFB24CCF}" dt="2021-10-31T17:59:50.103" v="1" actId="47"/>
        <pc:sldMkLst>
          <pc:docMk/>
          <pc:sldMk cId="3228851512" sldId="383"/>
        </pc:sldMkLst>
      </pc:sldChg>
      <pc:sldChg chg="del">
        <pc:chgData name="Kevin Stilts" userId="99c6032548666723" providerId="LiveId" clId="{A98E2A8E-CB2D-495E-A703-8B16CFB24CCF}" dt="2021-10-31T17:59:50.103" v="1" actId="47"/>
        <pc:sldMkLst>
          <pc:docMk/>
          <pc:sldMk cId="1258159469" sldId="384"/>
        </pc:sldMkLst>
      </pc:sldChg>
      <pc:sldChg chg="del">
        <pc:chgData name="Kevin Stilts" userId="99c6032548666723" providerId="LiveId" clId="{A98E2A8E-CB2D-495E-A703-8B16CFB24CCF}" dt="2021-10-31T17:59:50.103" v="1" actId="47"/>
        <pc:sldMkLst>
          <pc:docMk/>
          <pc:sldMk cId="3803244052" sldId="385"/>
        </pc:sldMkLst>
      </pc:sldChg>
      <pc:sldChg chg="del">
        <pc:chgData name="Kevin Stilts" userId="99c6032548666723" providerId="LiveId" clId="{A98E2A8E-CB2D-495E-A703-8B16CFB24CCF}" dt="2021-10-31T17:59:50.103" v="1" actId="47"/>
        <pc:sldMkLst>
          <pc:docMk/>
          <pc:sldMk cId="2924641325" sldId="386"/>
        </pc:sldMkLst>
      </pc:sldChg>
      <pc:sldChg chg="del">
        <pc:chgData name="Kevin Stilts" userId="99c6032548666723" providerId="LiveId" clId="{A98E2A8E-CB2D-495E-A703-8B16CFB24CCF}" dt="2021-10-31T17:59:50.103" v="1" actId="47"/>
        <pc:sldMkLst>
          <pc:docMk/>
          <pc:sldMk cId="2791710534" sldId="387"/>
        </pc:sldMkLst>
      </pc:sldChg>
      <pc:sldChg chg="del">
        <pc:chgData name="Kevin Stilts" userId="99c6032548666723" providerId="LiveId" clId="{A98E2A8E-CB2D-495E-A703-8B16CFB24CCF}" dt="2021-10-31T17:59:50.103" v="1" actId="47"/>
        <pc:sldMkLst>
          <pc:docMk/>
          <pc:sldMk cId="727138011" sldId="388"/>
        </pc:sldMkLst>
      </pc:sldChg>
      <pc:sldChg chg="del">
        <pc:chgData name="Kevin Stilts" userId="99c6032548666723" providerId="LiveId" clId="{A98E2A8E-CB2D-495E-A703-8B16CFB24CCF}" dt="2021-10-31T17:59:50.103" v="1" actId="47"/>
        <pc:sldMkLst>
          <pc:docMk/>
          <pc:sldMk cId="561288552" sldId="389"/>
        </pc:sldMkLst>
      </pc:sldChg>
      <pc:sldChg chg="del">
        <pc:chgData name="Kevin Stilts" userId="99c6032548666723" providerId="LiveId" clId="{A98E2A8E-CB2D-495E-A703-8B16CFB24CCF}" dt="2021-10-31T17:59:50.103" v="1" actId="47"/>
        <pc:sldMkLst>
          <pc:docMk/>
          <pc:sldMk cId="669649516" sldId="390"/>
        </pc:sldMkLst>
      </pc:sldChg>
      <pc:sldChg chg="del">
        <pc:chgData name="Kevin Stilts" userId="99c6032548666723" providerId="LiveId" clId="{A98E2A8E-CB2D-495E-A703-8B16CFB24CCF}" dt="2021-10-31T17:59:50.103" v="1" actId="47"/>
        <pc:sldMkLst>
          <pc:docMk/>
          <pc:sldMk cId="789304525" sldId="391"/>
        </pc:sldMkLst>
      </pc:sldChg>
      <pc:sldChg chg="del">
        <pc:chgData name="Kevin Stilts" userId="99c6032548666723" providerId="LiveId" clId="{A98E2A8E-CB2D-495E-A703-8B16CFB24CCF}" dt="2021-10-31T17:59:50.103" v="1" actId="47"/>
        <pc:sldMkLst>
          <pc:docMk/>
          <pc:sldMk cId="3980262131" sldId="392"/>
        </pc:sldMkLst>
      </pc:sldChg>
      <pc:sldChg chg="del">
        <pc:chgData name="Kevin Stilts" userId="99c6032548666723" providerId="LiveId" clId="{A98E2A8E-CB2D-495E-A703-8B16CFB24CCF}" dt="2021-10-31T17:59:50.103" v="1" actId="47"/>
        <pc:sldMkLst>
          <pc:docMk/>
          <pc:sldMk cId="2843176048" sldId="393"/>
        </pc:sldMkLst>
      </pc:sldChg>
      <pc:sldChg chg="del">
        <pc:chgData name="Kevin Stilts" userId="99c6032548666723" providerId="LiveId" clId="{A98E2A8E-CB2D-495E-A703-8B16CFB24CCF}" dt="2021-10-31T17:59:50.103" v="1" actId="47"/>
        <pc:sldMkLst>
          <pc:docMk/>
          <pc:sldMk cId="2135208915" sldId="394"/>
        </pc:sldMkLst>
      </pc:sldChg>
      <pc:sldChg chg="del">
        <pc:chgData name="Kevin Stilts" userId="99c6032548666723" providerId="LiveId" clId="{A98E2A8E-CB2D-495E-A703-8B16CFB24CCF}" dt="2021-10-31T17:59:50.103" v="1" actId="47"/>
        <pc:sldMkLst>
          <pc:docMk/>
          <pc:sldMk cId="662609940" sldId="396"/>
        </pc:sldMkLst>
      </pc:sldChg>
      <pc:sldChg chg="del">
        <pc:chgData name="Kevin Stilts" userId="99c6032548666723" providerId="LiveId" clId="{A98E2A8E-CB2D-495E-A703-8B16CFB24CCF}" dt="2021-10-31T17:59:50.103" v="1" actId="47"/>
        <pc:sldMkLst>
          <pc:docMk/>
          <pc:sldMk cId="988431286" sldId="397"/>
        </pc:sldMkLst>
      </pc:sldChg>
      <pc:sldChg chg="del">
        <pc:chgData name="Kevin Stilts" userId="99c6032548666723" providerId="LiveId" clId="{A98E2A8E-CB2D-495E-A703-8B16CFB24CCF}" dt="2021-10-31T17:59:50.103" v="1" actId="47"/>
        <pc:sldMkLst>
          <pc:docMk/>
          <pc:sldMk cId="33740112" sldId="398"/>
        </pc:sldMkLst>
      </pc:sldChg>
      <pc:sldChg chg="del">
        <pc:chgData name="Kevin Stilts" userId="99c6032548666723" providerId="LiveId" clId="{A98E2A8E-CB2D-495E-A703-8B16CFB24CCF}" dt="2021-10-31T17:59:50.103" v="1" actId="47"/>
        <pc:sldMkLst>
          <pc:docMk/>
          <pc:sldMk cId="1147863172" sldId="399"/>
        </pc:sldMkLst>
      </pc:sldChg>
      <pc:sldChg chg="del">
        <pc:chgData name="Kevin Stilts" userId="99c6032548666723" providerId="LiveId" clId="{A98E2A8E-CB2D-495E-A703-8B16CFB24CCF}" dt="2021-10-31T17:59:50.103" v="1" actId="47"/>
        <pc:sldMkLst>
          <pc:docMk/>
          <pc:sldMk cId="3905180286" sldId="402"/>
        </pc:sldMkLst>
      </pc:sldChg>
      <pc:sldChg chg="del">
        <pc:chgData name="Kevin Stilts" userId="99c6032548666723" providerId="LiveId" clId="{A98E2A8E-CB2D-495E-A703-8B16CFB24CCF}" dt="2021-10-31T17:59:50.103" v="1" actId="47"/>
        <pc:sldMkLst>
          <pc:docMk/>
          <pc:sldMk cId="2300008849" sldId="403"/>
        </pc:sldMkLst>
      </pc:sldChg>
      <pc:sldChg chg="del">
        <pc:chgData name="Kevin Stilts" userId="99c6032548666723" providerId="LiveId" clId="{A98E2A8E-CB2D-495E-A703-8B16CFB24CCF}" dt="2021-10-31T17:59:50.103" v="1" actId="47"/>
        <pc:sldMkLst>
          <pc:docMk/>
          <pc:sldMk cId="3486772198" sldId="404"/>
        </pc:sldMkLst>
      </pc:sldChg>
      <pc:sldChg chg="del">
        <pc:chgData name="Kevin Stilts" userId="99c6032548666723" providerId="LiveId" clId="{A98E2A8E-CB2D-495E-A703-8B16CFB24CCF}" dt="2021-10-31T17:59:50.103" v="1" actId="47"/>
        <pc:sldMkLst>
          <pc:docMk/>
          <pc:sldMk cId="57722351" sldId="405"/>
        </pc:sldMkLst>
      </pc:sldChg>
      <pc:sldChg chg="del">
        <pc:chgData name="Kevin Stilts" userId="99c6032548666723" providerId="LiveId" clId="{A98E2A8E-CB2D-495E-A703-8B16CFB24CCF}" dt="2021-10-31T17:59:50.103" v="1" actId="47"/>
        <pc:sldMkLst>
          <pc:docMk/>
          <pc:sldMk cId="3852299952" sldId="406"/>
        </pc:sldMkLst>
      </pc:sldChg>
      <pc:sldChg chg="del">
        <pc:chgData name="Kevin Stilts" userId="99c6032548666723" providerId="LiveId" clId="{A98E2A8E-CB2D-495E-A703-8B16CFB24CCF}" dt="2021-10-31T17:59:50.103" v="1" actId="47"/>
        <pc:sldMkLst>
          <pc:docMk/>
          <pc:sldMk cId="4156889001" sldId="407"/>
        </pc:sldMkLst>
      </pc:sldChg>
      <pc:sldChg chg="del">
        <pc:chgData name="Kevin Stilts" userId="99c6032548666723" providerId="LiveId" clId="{A98E2A8E-CB2D-495E-A703-8B16CFB24CCF}" dt="2021-10-31T17:59:50.103" v="1" actId="47"/>
        <pc:sldMkLst>
          <pc:docMk/>
          <pc:sldMk cId="284822879" sldId="408"/>
        </pc:sldMkLst>
      </pc:sldChg>
      <pc:sldChg chg="del">
        <pc:chgData name="Kevin Stilts" userId="99c6032548666723" providerId="LiveId" clId="{A98E2A8E-CB2D-495E-A703-8B16CFB24CCF}" dt="2021-10-31T17:59:50.103" v="1" actId="47"/>
        <pc:sldMkLst>
          <pc:docMk/>
          <pc:sldMk cId="3000158067" sldId="409"/>
        </pc:sldMkLst>
      </pc:sldChg>
      <pc:sldChg chg="del">
        <pc:chgData name="Kevin Stilts" userId="99c6032548666723" providerId="LiveId" clId="{A98E2A8E-CB2D-495E-A703-8B16CFB24CCF}" dt="2021-10-31T17:59:50.103" v="1" actId="47"/>
        <pc:sldMkLst>
          <pc:docMk/>
          <pc:sldMk cId="4094091150" sldId="410"/>
        </pc:sldMkLst>
      </pc:sldChg>
      <pc:sldChg chg="del">
        <pc:chgData name="Kevin Stilts" userId="99c6032548666723" providerId="LiveId" clId="{A98E2A8E-CB2D-495E-A703-8B16CFB24CCF}" dt="2021-10-31T17:59:50.103" v="1" actId="47"/>
        <pc:sldMkLst>
          <pc:docMk/>
          <pc:sldMk cId="1807238292" sldId="411"/>
        </pc:sldMkLst>
      </pc:sldChg>
      <pc:sldChg chg="del">
        <pc:chgData name="Kevin Stilts" userId="99c6032548666723" providerId="LiveId" clId="{A98E2A8E-CB2D-495E-A703-8B16CFB24CCF}" dt="2021-10-31T17:59:50.103" v="1" actId="47"/>
        <pc:sldMkLst>
          <pc:docMk/>
          <pc:sldMk cId="3470127514" sldId="412"/>
        </pc:sldMkLst>
      </pc:sldChg>
      <pc:sldChg chg="del">
        <pc:chgData name="Kevin Stilts" userId="99c6032548666723" providerId="LiveId" clId="{A98E2A8E-CB2D-495E-A703-8B16CFB24CCF}" dt="2021-10-31T17:59:50.103" v="1" actId="47"/>
        <pc:sldMkLst>
          <pc:docMk/>
          <pc:sldMk cId="613700404" sldId="413"/>
        </pc:sldMkLst>
      </pc:sldChg>
      <pc:sldChg chg="del">
        <pc:chgData name="Kevin Stilts" userId="99c6032548666723" providerId="LiveId" clId="{A98E2A8E-CB2D-495E-A703-8B16CFB24CCF}" dt="2021-10-31T17:59:50.103" v="1" actId="47"/>
        <pc:sldMkLst>
          <pc:docMk/>
          <pc:sldMk cId="805530657" sldId="414"/>
        </pc:sldMkLst>
      </pc:sldChg>
      <pc:sldChg chg="del">
        <pc:chgData name="Kevin Stilts" userId="99c6032548666723" providerId="LiveId" clId="{A98E2A8E-CB2D-495E-A703-8B16CFB24CCF}" dt="2021-10-31T17:59:32.246" v="0" actId="47"/>
        <pc:sldMkLst>
          <pc:docMk/>
          <pc:sldMk cId="4117721313" sldId="416"/>
        </pc:sldMkLst>
      </pc:sldChg>
      <pc:sldChg chg="del">
        <pc:chgData name="Kevin Stilts" userId="99c6032548666723" providerId="LiveId" clId="{A98E2A8E-CB2D-495E-A703-8B16CFB24CCF}" dt="2021-10-31T17:59:50.103" v="1" actId="47"/>
        <pc:sldMkLst>
          <pc:docMk/>
          <pc:sldMk cId="2641130436" sldId="418"/>
        </pc:sldMkLst>
      </pc:sldChg>
      <pc:sldChg chg="del">
        <pc:chgData name="Kevin Stilts" userId="99c6032548666723" providerId="LiveId" clId="{A98E2A8E-CB2D-495E-A703-8B16CFB24CCF}" dt="2021-10-31T17:59:50.103" v="1" actId="47"/>
        <pc:sldMkLst>
          <pc:docMk/>
          <pc:sldMk cId="2087849934" sldId="419"/>
        </pc:sldMkLst>
      </pc:sldChg>
      <pc:sldChg chg="del">
        <pc:chgData name="Kevin Stilts" userId="99c6032548666723" providerId="LiveId" clId="{A98E2A8E-CB2D-495E-A703-8B16CFB24CCF}" dt="2021-10-31T17:59:50.103" v="1" actId="47"/>
        <pc:sldMkLst>
          <pc:docMk/>
          <pc:sldMk cId="4135005908" sldId="420"/>
        </pc:sldMkLst>
      </pc:sldChg>
      <pc:sldChg chg="del">
        <pc:chgData name="Kevin Stilts" userId="99c6032548666723" providerId="LiveId" clId="{A98E2A8E-CB2D-495E-A703-8B16CFB24CCF}" dt="2021-10-31T17:59:50.103" v="1" actId="47"/>
        <pc:sldMkLst>
          <pc:docMk/>
          <pc:sldMk cId="2289345066" sldId="421"/>
        </pc:sldMkLst>
      </pc:sldChg>
      <pc:sldChg chg="del">
        <pc:chgData name="Kevin Stilts" userId="99c6032548666723" providerId="LiveId" clId="{A98E2A8E-CB2D-495E-A703-8B16CFB24CCF}" dt="2021-10-31T17:59:50.103" v="1" actId="47"/>
        <pc:sldMkLst>
          <pc:docMk/>
          <pc:sldMk cId="3529863257" sldId="422"/>
        </pc:sldMkLst>
      </pc:sldChg>
      <pc:sldChg chg="del">
        <pc:chgData name="Kevin Stilts" userId="99c6032548666723" providerId="LiveId" clId="{A98E2A8E-CB2D-495E-A703-8B16CFB24CCF}" dt="2021-10-31T17:59:50.103" v="1" actId="47"/>
        <pc:sldMkLst>
          <pc:docMk/>
          <pc:sldMk cId="767737366" sldId="423"/>
        </pc:sldMkLst>
      </pc:sldChg>
      <pc:sldChg chg="del">
        <pc:chgData name="Kevin Stilts" userId="99c6032548666723" providerId="LiveId" clId="{A98E2A8E-CB2D-495E-A703-8B16CFB24CCF}" dt="2021-10-31T17:59:50.103" v="1" actId="47"/>
        <pc:sldMkLst>
          <pc:docMk/>
          <pc:sldMk cId="3640302330" sldId="424"/>
        </pc:sldMkLst>
      </pc:sldChg>
      <pc:sldChg chg="del">
        <pc:chgData name="Kevin Stilts" userId="99c6032548666723" providerId="LiveId" clId="{A98E2A8E-CB2D-495E-A703-8B16CFB24CCF}" dt="2021-10-31T17:59:50.103" v="1" actId="47"/>
        <pc:sldMkLst>
          <pc:docMk/>
          <pc:sldMk cId="3066341661" sldId="425"/>
        </pc:sldMkLst>
      </pc:sldChg>
      <pc:sldChg chg="del">
        <pc:chgData name="Kevin Stilts" userId="99c6032548666723" providerId="LiveId" clId="{A98E2A8E-CB2D-495E-A703-8B16CFB24CCF}" dt="2021-10-31T17:59:50.103" v="1" actId="47"/>
        <pc:sldMkLst>
          <pc:docMk/>
          <pc:sldMk cId="1950064503" sldId="426"/>
        </pc:sldMkLst>
      </pc:sldChg>
      <pc:sldChg chg="del">
        <pc:chgData name="Kevin Stilts" userId="99c6032548666723" providerId="LiveId" clId="{A98E2A8E-CB2D-495E-A703-8B16CFB24CCF}" dt="2021-10-31T17:59:50.103" v="1" actId="47"/>
        <pc:sldMkLst>
          <pc:docMk/>
          <pc:sldMk cId="459301629" sldId="427"/>
        </pc:sldMkLst>
      </pc:sldChg>
      <pc:sldChg chg="del">
        <pc:chgData name="Kevin Stilts" userId="99c6032548666723" providerId="LiveId" clId="{A98E2A8E-CB2D-495E-A703-8B16CFB24CCF}" dt="2021-10-31T17:59:50.103" v="1" actId="47"/>
        <pc:sldMkLst>
          <pc:docMk/>
          <pc:sldMk cId="2645237464" sldId="428"/>
        </pc:sldMkLst>
      </pc:sldChg>
      <pc:sldChg chg="del">
        <pc:chgData name="Kevin Stilts" userId="99c6032548666723" providerId="LiveId" clId="{A98E2A8E-CB2D-495E-A703-8B16CFB24CCF}" dt="2021-10-31T17:59:50.103" v="1" actId="47"/>
        <pc:sldMkLst>
          <pc:docMk/>
          <pc:sldMk cId="2275422695" sldId="429"/>
        </pc:sldMkLst>
      </pc:sldChg>
      <pc:sldChg chg="del">
        <pc:chgData name="Kevin Stilts" userId="99c6032548666723" providerId="LiveId" clId="{A98E2A8E-CB2D-495E-A703-8B16CFB24CCF}" dt="2021-10-31T17:59:50.103" v="1" actId="47"/>
        <pc:sldMkLst>
          <pc:docMk/>
          <pc:sldMk cId="456470676" sldId="430"/>
        </pc:sldMkLst>
      </pc:sldChg>
      <pc:sldChg chg="del">
        <pc:chgData name="Kevin Stilts" userId="99c6032548666723" providerId="LiveId" clId="{A98E2A8E-CB2D-495E-A703-8B16CFB24CCF}" dt="2021-10-31T17:59:50.103" v="1" actId="47"/>
        <pc:sldMkLst>
          <pc:docMk/>
          <pc:sldMk cId="730921376" sldId="431"/>
        </pc:sldMkLst>
      </pc:sldChg>
      <pc:sldChg chg="del">
        <pc:chgData name="Kevin Stilts" userId="99c6032548666723" providerId="LiveId" clId="{A98E2A8E-CB2D-495E-A703-8B16CFB24CCF}" dt="2021-10-31T17:59:50.103" v="1" actId="47"/>
        <pc:sldMkLst>
          <pc:docMk/>
          <pc:sldMk cId="384118068" sldId="432"/>
        </pc:sldMkLst>
      </pc:sldChg>
      <pc:sldChg chg="del">
        <pc:chgData name="Kevin Stilts" userId="99c6032548666723" providerId="LiveId" clId="{A98E2A8E-CB2D-495E-A703-8B16CFB24CCF}" dt="2021-10-31T17:59:50.103" v="1" actId="47"/>
        <pc:sldMkLst>
          <pc:docMk/>
          <pc:sldMk cId="2973043053" sldId="433"/>
        </pc:sldMkLst>
      </pc:sldChg>
      <pc:sldChg chg="del">
        <pc:chgData name="Kevin Stilts" userId="99c6032548666723" providerId="LiveId" clId="{A98E2A8E-CB2D-495E-A703-8B16CFB24CCF}" dt="2021-10-31T17:59:50.103" v="1"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10/31/2021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B4EB98-EA0E-4679-8F24-BF640A44FAC9}" type="slidenum">
              <a:rPr lang="en-US" altLang="en-US"/>
              <a:pPr>
                <a:spcBef>
                  <a:spcPct val="0"/>
                </a:spcBef>
              </a:pPr>
              <a:t>3</a:t>
            </a:fld>
            <a:endParaRPr lang="en-US" altLang="en-US"/>
          </a:p>
        </p:txBody>
      </p:sp>
    </p:spTree>
    <p:extLst>
      <p:ext uri="{BB962C8B-B14F-4D97-AF65-F5344CB8AC3E}">
        <p14:creationId xmlns:p14="http://schemas.microsoft.com/office/powerpoint/2010/main" val="240409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035390-1498-4CF4-89B3-A2FA0401C918}" type="slidenum">
              <a:rPr lang="en-US" altLang="en-US"/>
              <a:pPr>
                <a:spcBef>
                  <a:spcPct val="0"/>
                </a:spcBef>
              </a:pPr>
              <a:t>4</a:t>
            </a:fld>
            <a:endParaRPr lang="en-US" altLang="en-US"/>
          </a:p>
        </p:txBody>
      </p:sp>
    </p:spTree>
    <p:extLst>
      <p:ext uri="{BB962C8B-B14F-4D97-AF65-F5344CB8AC3E}">
        <p14:creationId xmlns:p14="http://schemas.microsoft.com/office/powerpoint/2010/main" val="115276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E6160A-4386-4024-BC4D-EF2C58AAA60A}" type="slidenum">
              <a:rPr lang="en-US" altLang="en-US"/>
              <a:pPr>
                <a:spcBef>
                  <a:spcPct val="0"/>
                </a:spcBef>
              </a:pPr>
              <a:t>7</a:t>
            </a:fld>
            <a:endParaRPr lang="en-US" altLang="en-US"/>
          </a:p>
        </p:txBody>
      </p:sp>
    </p:spTree>
    <p:extLst>
      <p:ext uri="{BB962C8B-B14F-4D97-AF65-F5344CB8AC3E}">
        <p14:creationId xmlns:p14="http://schemas.microsoft.com/office/powerpoint/2010/main" val="94645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D13FA6-6469-4C0B-A43E-383539CC2010}" type="slidenum">
              <a:rPr lang="en-US" altLang="en-US"/>
              <a:pPr>
                <a:spcBef>
                  <a:spcPct val="0"/>
                </a:spcBef>
              </a:pPr>
              <a:t>8</a:t>
            </a:fld>
            <a:endParaRPr lang="en-US" altLang="en-US"/>
          </a:p>
        </p:txBody>
      </p:sp>
    </p:spTree>
    <p:extLst>
      <p:ext uri="{BB962C8B-B14F-4D97-AF65-F5344CB8AC3E}">
        <p14:creationId xmlns:p14="http://schemas.microsoft.com/office/powerpoint/2010/main" val="8646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10/31/2021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10/31/2021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10/31/2021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10/31/2021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10/31/2021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10/31/2021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10/31/2021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10/31/2021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10/31/2021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10/31/2021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10/31/2021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10/31/2021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2</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Forgotten Intimacy</a:t>
            </a:r>
          </a:p>
          <a:p>
            <a:r>
              <a:rPr lang="en-US" sz="3600" kern="0" dirty="0">
                <a:latin typeface="Arial" panose="020B0604020202020204" pitchFamily="34" charset="0"/>
                <a:cs typeface="Arial" panose="020B0604020202020204" pitchFamily="34" charset="0"/>
              </a:rPr>
              <a:t>- Psalm 27:1-6 -</a:t>
            </a:r>
          </a:p>
        </p:txBody>
      </p:sp>
    </p:spTree>
    <p:extLst>
      <p:ext uri="{BB962C8B-B14F-4D97-AF65-F5344CB8AC3E}">
        <p14:creationId xmlns:p14="http://schemas.microsoft.com/office/powerpoint/2010/main" val="391512385"/>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3352800"/>
          </a:xfrm>
        </p:spPr>
        <p:txBody>
          <a:bodyPr>
            <a:noAutofit/>
          </a:bodyPr>
          <a:lstStyle/>
          <a:p>
            <a:pPr eaLnBrk="1" hangingPunct="1">
              <a:defRPr/>
            </a:pPr>
            <a:r>
              <a:rPr lang="en-US" sz="5400" b="1" kern="1200" dirty="0">
                <a:solidFill>
                  <a:srgbClr val="FFFF00"/>
                </a:solidFill>
                <a:latin typeface="Arial" panose="020B0604020202020204" pitchFamily="34" charset="0"/>
                <a:cs typeface="Arial" panose="020B0604020202020204" pitchFamily="34" charset="0"/>
              </a:rPr>
              <a:t>How would </a:t>
            </a:r>
            <a:br>
              <a:rPr lang="en-US" sz="5400" b="1" kern="1200" dirty="0">
                <a:solidFill>
                  <a:srgbClr val="FFFF00"/>
                </a:solidFill>
                <a:latin typeface="Arial" panose="020B0604020202020204" pitchFamily="34" charset="0"/>
                <a:cs typeface="Arial" panose="020B0604020202020204" pitchFamily="34" charset="0"/>
              </a:rPr>
            </a:br>
            <a:r>
              <a:rPr lang="en-US" sz="5400" b="1" kern="1200" dirty="0">
                <a:solidFill>
                  <a:srgbClr val="FFFF00"/>
                </a:solidFill>
                <a:latin typeface="Arial" panose="020B0604020202020204" pitchFamily="34" charset="0"/>
                <a:cs typeface="Arial" panose="020B0604020202020204" pitchFamily="34" charset="0"/>
              </a:rPr>
              <a:t>you rate your </a:t>
            </a:r>
            <a:br>
              <a:rPr lang="en-US" sz="5400" b="1" kern="1200" dirty="0">
                <a:solidFill>
                  <a:srgbClr val="FFFF00"/>
                </a:solidFill>
                <a:latin typeface="Arial" panose="020B0604020202020204" pitchFamily="34" charset="0"/>
                <a:cs typeface="Arial" panose="020B0604020202020204" pitchFamily="34" charset="0"/>
              </a:rPr>
            </a:br>
            <a:r>
              <a:rPr lang="en-US" sz="5400" b="1" kern="1200" dirty="0">
                <a:solidFill>
                  <a:srgbClr val="FFFF00"/>
                </a:solidFill>
                <a:latin typeface="Arial" panose="020B0604020202020204" pitchFamily="34" charset="0"/>
                <a:cs typeface="Arial" panose="020B0604020202020204" pitchFamily="34" charset="0"/>
              </a:rPr>
              <a:t>spiritual relationship </a:t>
            </a:r>
            <a:br>
              <a:rPr lang="en-US" sz="5400" b="1" kern="1200" dirty="0">
                <a:solidFill>
                  <a:srgbClr val="FFFF00"/>
                </a:solidFill>
                <a:latin typeface="Arial" panose="020B0604020202020204" pitchFamily="34" charset="0"/>
                <a:cs typeface="Arial" panose="020B0604020202020204" pitchFamily="34" charset="0"/>
              </a:rPr>
            </a:br>
            <a:r>
              <a:rPr lang="en-US" sz="5400" b="1" kern="1200" dirty="0">
                <a:solidFill>
                  <a:srgbClr val="FFFF00"/>
                </a:solidFill>
                <a:latin typeface="Arial" panose="020B0604020202020204" pitchFamily="34" charset="0"/>
                <a:cs typeface="Arial" panose="020B0604020202020204" pitchFamily="34" charset="0"/>
              </a:rPr>
              <a:t>with your spouse?</a:t>
            </a:r>
            <a:endParaRPr lang="en-US" sz="5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786814"/>
      </p:ext>
    </p:extLst>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505200"/>
          </a:xfrm>
        </p:spPr>
        <p:txBody>
          <a:bodyPr>
            <a:noAutofit/>
          </a:bodyPr>
          <a:lstStyle/>
          <a:p>
            <a:pPr eaLnBrk="1" hangingPunct="1">
              <a:defRPr/>
            </a:pPr>
            <a:r>
              <a:rPr lang="en-US" sz="5400" b="1" kern="1200" dirty="0">
                <a:solidFill>
                  <a:srgbClr val="FFFF00"/>
                </a:solidFill>
                <a:latin typeface="Arial" panose="020B0604020202020204" pitchFamily="34" charset="0"/>
                <a:cs typeface="Arial" panose="020B0604020202020204" pitchFamily="34" charset="0"/>
              </a:rPr>
              <a:t>The # 1 Intimacy in Marriage is</a:t>
            </a:r>
            <a:br>
              <a:rPr lang="en-US" sz="5400" b="1" kern="1200" dirty="0">
                <a:solidFill>
                  <a:srgbClr val="FFFF00"/>
                </a:solidFill>
                <a:latin typeface="Arial" panose="020B0604020202020204" pitchFamily="34" charset="0"/>
                <a:cs typeface="Arial" panose="020B0604020202020204" pitchFamily="34" charset="0"/>
              </a:rPr>
            </a:br>
            <a:r>
              <a:rPr lang="en-US" sz="5400" b="1" i="1" kern="1200" dirty="0">
                <a:solidFill>
                  <a:srgbClr val="FFFF00"/>
                </a:solidFill>
                <a:latin typeface="Arial" panose="020B0604020202020204" pitchFamily="34" charset="0"/>
                <a:cs typeface="Arial" panose="020B0604020202020204" pitchFamily="34" charset="0"/>
              </a:rPr>
              <a:t>Spiritual Intimacy</a:t>
            </a:r>
            <a:endParaRPr lang="en-US" sz="5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946948"/>
      </p:ext>
    </p:extLst>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defRPr/>
            </a:pPr>
            <a:r>
              <a:rPr lang="en-US" sz="4000" b="1" kern="1200" dirty="0">
                <a:solidFill>
                  <a:srgbClr val="FFFF00"/>
                </a:solidFill>
                <a:latin typeface="Arial" panose="020B0604020202020204" pitchFamily="34" charset="0"/>
                <a:cs typeface="Arial" panose="020B0604020202020204" pitchFamily="34" charset="0"/>
              </a:rPr>
              <a:t>Why Is </a:t>
            </a:r>
            <a:br>
              <a:rPr lang="en-US" sz="4000" b="1" kern="1200" dirty="0">
                <a:solidFill>
                  <a:srgbClr val="FFFF00"/>
                </a:solidFill>
                <a:latin typeface="Arial" panose="020B0604020202020204" pitchFamily="34" charset="0"/>
                <a:cs typeface="Arial" panose="020B0604020202020204" pitchFamily="34" charset="0"/>
              </a:rPr>
            </a:br>
            <a:r>
              <a:rPr lang="en-US" sz="4000" b="1" kern="1200" dirty="0">
                <a:solidFill>
                  <a:srgbClr val="FFFF00"/>
                </a:solidFill>
                <a:latin typeface="Arial" panose="020B0604020202020204" pitchFamily="34" charset="0"/>
                <a:cs typeface="Arial" panose="020B0604020202020204" pitchFamily="34" charset="0"/>
              </a:rPr>
              <a:t>Spiritual Intimacy Important?</a:t>
            </a:r>
            <a:endParaRPr lang="en-US" sz="40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752600"/>
            <a:ext cx="8153400" cy="4495800"/>
          </a:xfrm>
        </p:spPr>
        <p:txBody>
          <a:bodyPr/>
          <a:lstStyle/>
          <a:p>
            <a:pPr>
              <a:defRPr/>
            </a:pP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(Genesis 2 &amp; 3)</a:t>
            </a:r>
          </a:p>
          <a:p>
            <a:pPr>
              <a:defRPr/>
            </a:pP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2:2-3  - Israel loved God but threw it away for another relationship (v.12, 13, 32, 33) </a:t>
            </a:r>
          </a:p>
          <a:p>
            <a:pPr eaLnBrk="1" hangingPunct="1">
              <a:defRPr/>
            </a:pP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had Hosea marry Gomer (Hosea 1 &amp; 3)</a:t>
            </a:r>
          </a:p>
        </p:txBody>
      </p:sp>
    </p:spTree>
    <p:extLst>
      <p:ext uri="{BB962C8B-B14F-4D97-AF65-F5344CB8AC3E}">
        <p14:creationId xmlns:p14="http://schemas.microsoft.com/office/powerpoint/2010/main" val="81986399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defRPr/>
            </a:pPr>
            <a:r>
              <a:rPr lang="en-US" sz="4000" b="1" kern="1200" dirty="0">
                <a:solidFill>
                  <a:srgbClr val="FFFF00"/>
                </a:solidFill>
                <a:latin typeface="Arial" panose="020B0604020202020204" pitchFamily="34" charset="0"/>
                <a:cs typeface="Arial" panose="020B0604020202020204" pitchFamily="34" charset="0"/>
              </a:rPr>
              <a:t>Why Is </a:t>
            </a:r>
            <a:br>
              <a:rPr lang="en-US" sz="4000" b="1" kern="1200" dirty="0">
                <a:solidFill>
                  <a:srgbClr val="FFFF00"/>
                </a:solidFill>
                <a:latin typeface="Arial" panose="020B0604020202020204" pitchFamily="34" charset="0"/>
                <a:cs typeface="Arial" panose="020B0604020202020204" pitchFamily="34" charset="0"/>
              </a:rPr>
            </a:br>
            <a:r>
              <a:rPr lang="en-US" sz="4000" b="1" kern="1200" dirty="0">
                <a:solidFill>
                  <a:srgbClr val="FFFF00"/>
                </a:solidFill>
                <a:latin typeface="Arial" panose="020B0604020202020204" pitchFamily="34" charset="0"/>
                <a:cs typeface="Arial" panose="020B0604020202020204" pitchFamily="34" charset="0"/>
              </a:rPr>
              <a:t>Spiritual Intimacy Important?</a:t>
            </a:r>
            <a:endParaRPr lang="en-US" sz="40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209800"/>
            <a:ext cx="6858000" cy="3810000"/>
          </a:xfrm>
        </p:spPr>
        <p:txBody>
          <a:bodyPr/>
          <a:lstStyle/>
          <a:p>
            <a:pPr eaLnBrk="1" hangingPunct="1">
              <a:defRPr/>
            </a:pP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Unacceptable “</a:t>
            </a:r>
            <a:r>
              <a:rPr lang="en-US" sz="3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adulterous</a:t>
            </a: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relationship (Mk 8:38)</a:t>
            </a:r>
          </a:p>
          <a:p>
            <a:pPr eaLnBrk="1" hangingPunct="1">
              <a:defRPr/>
            </a:pP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5:22-33</a:t>
            </a:r>
            <a:endParaRPr lang="en-US" sz="3800"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18605339"/>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Is </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Spiritual Intimacy Important?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3962400"/>
          </a:xfrm>
        </p:spPr>
        <p:txBody>
          <a:bodyPr>
            <a:noAutofit/>
          </a:bodyPr>
          <a:lstStyle/>
          <a:p>
            <a:pPr eaLnBrk="1" hangingPunct="1">
              <a:spcBef>
                <a:spcPts val="1800"/>
              </a:spcBef>
              <a:defRPr/>
            </a:pPr>
            <a:r>
              <a:rPr lang="en-US" sz="3600" b="1" dirty="0">
                <a:effectLst>
                  <a:outerShdw blurRad="50800" dist="38100" algn="tr" rotWithShape="0">
                    <a:prstClr val="black">
                      <a:alpha val="40000"/>
                    </a:prstClr>
                  </a:outerShdw>
                </a:effectLst>
                <a:latin typeface="Arial" panose="020B0604020202020204" pitchFamily="34" charset="0"/>
                <a:cs typeface="Arial" panose="020B0604020202020204" pitchFamily="34" charset="0"/>
              </a:rPr>
              <a:t>Marriage first and foremost is a </a:t>
            </a:r>
            <a:r>
              <a:rPr lang="en-US" sz="3600" b="1" i="1" dirty="0">
                <a:effectLst>
                  <a:outerShdw blurRad="50800" dist="38100" algn="tr" rotWithShape="0">
                    <a:prstClr val="black">
                      <a:alpha val="40000"/>
                    </a:prstClr>
                  </a:outerShdw>
                </a:effectLst>
                <a:latin typeface="Arial" panose="020B0604020202020204" pitchFamily="34" charset="0"/>
                <a:cs typeface="Arial" panose="020B0604020202020204" pitchFamily="34" charset="0"/>
              </a:rPr>
              <a:t>spiritual relationship</a:t>
            </a:r>
            <a:r>
              <a:rPr lang="en-US" sz="3600" b="1" dirty="0">
                <a:effectLst>
                  <a:outerShdw blurRad="50800" dist="38100" algn="tr" rotWithShape="0">
                    <a:prstClr val="black">
                      <a:alpha val="40000"/>
                    </a:prstClr>
                  </a:outerShdw>
                </a:effectLst>
                <a:latin typeface="Arial" panose="020B0604020202020204" pitchFamily="34" charset="0"/>
                <a:cs typeface="Arial" panose="020B0604020202020204" pitchFamily="34" charset="0"/>
              </a:rPr>
              <a:t>  (Amos 3:3)</a:t>
            </a:r>
          </a:p>
          <a:p>
            <a:pPr eaLnBrk="1" hangingPunct="1">
              <a:spcBef>
                <a:spcPts val="1800"/>
              </a:spcBef>
              <a:defRPr/>
            </a:pPr>
            <a:r>
              <a:rPr lang="en-US" sz="3600" b="1" kern="1200" dirty="0">
                <a:effectLst>
                  <a:outerShdw blurRad="50800" dist="38100" algn="tr" rotWithShape="0">
                    <a:prstClr val="black">
                      <a:alpha val="40000"/>
                    </a:prstClr>
                  </a:outerShdw>
                </a:effectLst>
                <a:latin typeface="Arial" panose="020B0604020202020204" pitchFamily="34" charset="0"/>
                <a:ea typeface="+mj-ea"/>
                <a:cs typeface="Arial" panose="020B0604020202020204" pitchFamily="34" charset="0"/>
              </a:rPr>
              <a:t>Matthew 7:24-27</a:t>
            </a:r>
            <a:endParaRPr lang="en-US" sz="3600" b="1"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pPr eaLnBrk="1" hangingPunct="1">
              <a:spcBef>
                <a:spcPts val="1800"/>
              </a:spcBef>
              <a:defRPr/>
            </a:pPr>
            <a:r>
              <a:rPr lang="en-US" sz="3600" b="1"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How close are you spiritually as a couple?</a:t>
            </a:r>
          </a:p>
        </p:txBody>
      </p:sp>
    </p:spTree>
    <p:extLst>
      <p:ext uri="{BB962C8B-B14F-4D97-AF65-F5344CB8AC3E}">
        <p14:creationId xmlns:p14="http://schemas.microsoft.com/office/powerpoint/2010/main" val="300427748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Is </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Spiritual Intimacy Important?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495800"/>
          </a:xfrm>
        </p:spPr>
        <p:txBody>
          <a:bodyPr>
            <a:noAutofit/>
          </a:bodyPr>
          <a:lstStyle/>
          <a:p>
            <a:pPr eaLnBrk="1" hangingPunct="1">
              <a:defRPr/>
            </a:pPr>
            <a:r>
              <a:rPr lang="en-US" sz="3600" i="1"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“Except </a:t>
            </a:r>
            <a:r>
              <a:rPr lang="en-US" sz="4400" i="1" kern="1200" dirty="0">
                <a:solidFill>
                  <a:srgbClr val="FFFF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the Lord</a:t>
            </a:r>
            <a:r>
              <a:rPr lang="en-US" sz="3600" i="1" kern="1200" dirty="0">
                <a:solidFill>
                  <a:srgbClr val="FFFF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a:t>
            </a:r>
            <a:r>
              <a:rPr lang="en-US" sz="3600" i="1"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build the house, they labor in vain that build it”  </a:t>
            </a:r>
            <a:r>
              <a:rPr lang="en-US" sz="3600"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(Psalm 127:1)</a:t>
            </a:r>
          </a:p>
          <a:p>
            <a:pPr>
              <a:defRPr/>
            </a:pP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Instead of saying, “I want to have a happy marriage!”, say, “I want to have a holy marriage! ”…</a:t>
            </a:r>
            <a:endParaRPr lang="en-US" sz="3600" kern="12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3304100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13115</TotalTime>
  <Words>190</Words>
  <Application>Microsoft Office PowerPoint</Application>
  <PresentationFormat>On-screen Show (4:3)</PresentationFormat>
  <Paragraphs>23</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Wingdings</vt:lpstr>
      <vt:lpstr>Stream</vt:lpstr>
      <vt:lpstr>PowerPoint Presentation</vt:lpstr>
      <vt:lpstr>PowerPoint Presentation</vt:lpstr>
      <vt:lpstr>How would  you rate your  spiritual relationship  with your spouse?</vt:lpstr>
      <vt:lpstr>The # 1 Intimacy in Marriage is Spiritual Intimacy</vt:lpstr>
      <vt:lpstr>Why Is  Spiritual Intimacy Important?</vt:lpstr>
      <vt:lpstr>Why Is  Spiritual Intimacy Important?</vt:lpstr>
      <vt:lpstr>Why Is  Spiritual Intimacy Important?</vt:lpstr>
      <vt:lpstr>Why Is  Spiritual Intimacy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Ã‚Â  A. The president has an annual address to the country on the state of the union..  He gives us details of   where the country has been, is, and the goals he has for the futureÃ¢â‚¬Â¦  Some may criticize his past, the  present circumstances, &amp; his future plans &amp; how to achieve those plansÃ¢â‚¬Â¦  But if he admits his mistakes  of the past, knows things now are not what they could be, &amp; then embarks on a package which brings  about improvements, progress, and benefits all, youÃ¢â‚¬â„¢d have to respect &amp; appreciate his ability to see a  need &amp; take the steps to make the country better, then you laud &amp; praise him if the plan worksÃ¢â‚¬Â¦. B. What is the state of your marriage?   You may describe it as okay, good, great, alright, could be better, not  bad, not like others I know, not as good as it could be, better than it was 5 years ago, or Ã¢â‚¬Å“if only I could  get him/her toÃ¢â‚¬Â¦.our marriage would be betterÃ¢â‚¬Â  -  You may be critical &amp; fault-finding with your marriage  of the past, present, &amp; have no plans for the future Ã¢â‚¬Â¦  But you admit the mistakes of the past, know the  present is not what it should be, but had no plan, purpose, or program for what your marriage in the future  what are the chances it gets better, respect is there, or it even exists (if it does exist, itÃ¢â‚¬â„¢ll be by chance, not  plan, you donÃ¢â‚¬â„¢t divorce, because youÃ¢â‚¬â„¢re not suppose to)Ã¢â‚¬Â¦    C. The state of some marriage unions is scary, I donÃ¢â‚¬â„¢t see how they survive by the way wives &amp; husbands  talk about each other, marriage in general, the Ã¢â‚¬Å“fightsÃ¢â‚¬Â, the slander, the lack of spirituality, the lack of  affection, the distance lives they live (he does his thing, she does her)Ã¢â‚¬Â¦ D. The need for such a study:   The numbers of Christians in the past two years who have marriage problems  which are Ã¢â‚¬Å“publicly knownÃ¢â‚¬Â  -  9 to 10 couplesÃ¢â‚¬Â¦   This is a seriously needed study, not only because of  those Ã¢â‚¬Å“publicly knownÃ¢â‚¬Â but those who live in turmoil, frustr</dc:title>
  <dc:creator>Shawn</dc:creator>
  <cp:lastModifiedBy>Kevin Stilts</cp:lastModifiedBy>
  <cp:revision>53</cp:revision>
  <cp:lastPrinted>2020-12-17T14:48:06Z</cp:lastPrinted>
  <dcterms:created xsi:type="dcterms:W3CDTF">2008-09-20T20:44:27Z</dcterms:created>
  <dcterms:modified xsi:type="dcterms:W3CDTF">2021-10-31T17:59:52Z</dcterms:modified>
</cp:coreProperties>
</file>