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417" r:id="rId2"/>
    <p:sldId id="416" r:id="rId3"/>
    <p:sldId id="256" r:id="rId4"/>
    <p:sldId id="288" r:id="rId5"/>
    <p:sldId id="282" r:id="rId6"/>
    <p:sldId id="273" r:id="rId7"/>
    <p:sldId id="284" r:id="rId8"/>
    <p:sldId id="272" r:id="rId9"/>
    <p:sldId id="290" r:id="rId10"/>
    <p:sldId id="291" r:id="rId11"/>
    <p:sldId id="292"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92" d="100"/>
          <a:sy n="92" d="100"/>
        </p:scale>
        <p:origin x="1008"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04354066-D094-431E-8280-E164E51EFE12}"/>
    <pc:docChg chg="delSld">
      <pc:chgData name="Kevin Stilts" userId="99c6032548666723" providerId="LiveId" clId="{04354066-D094-431E-8280-E164E51EFE12}" dt="2021-10-25T01:42:42.100" v="2" actId="47"/>
      <pc:docMkLst>
        <pc:docMk/>
      </pc:docMkLst>
      <pc:sldChg chg="del">
        <pc:chgData name="Kevin Stilts" userId="99c6032548666723" providerId="LiveId" clId="{04354066-D094-431E-8280-E164E51EFE12}" dt="2021-10-25T01:42:06.079" v="0" actId="47"/>
        <pc:sldMkLst>
          <pc:docMk/>
          <pc:sldMk cId="0" sldId="268"/>
        </pc:sldMkLst>
      </pc:sldChg>
      <pc:sldChg chg="del">
        <pc:chgData name="Kevin Stilts" userId="99c6032548666723" providerId="LiveId" clId="{04354066-D094-431E-8280-E164E51EFE12}" dt="2021-10-25T01:42:08.639" v="1" actId="47"/>
        <pc:sldMkLst>
          <pc:docMk/>
          <pc:sldMk cId="0" sldId="283"/>
        </pc:sldMkLst>
      </pc:sldChg>
      <pc:sldChg chg="del">
        <pc:chgData name="Kevin Stilts" userId="99c6032548666723" providerId="LiveId" clId="{04354066-D094-431E-8280-E164E51EFE12}" dt="2021-10-25T01:42:42.100" v="2" actId="47"/>
        <pc:sldMkLst>
          <pc:docMk/>
          <pc:sldMk cId="819863994" sldId="293"/>
        </pc:sldMkLst>
      </pc:sldChg>
      <pc:sldChg chg="del">
        <pc:chgData name="Kevin Stilts" userId="99c6032548666723" providerId="LiveId" clId="{04354066-D094-431E-8280-E164E51EFE12}" dt="2021-10-25T01:42:42.100" v="2" actId="47"/>
        <pc:sldMkLst>
          <pc:docMk/>
          <pc:sldMk cId="3118605339" sldId="294"/>
        </pc:sldMkLst>
      </pc:sldChg>
      <pc:sldChg chg="del">
        <pc:chgData name="Kevin Stilts" userId="99c6032548666723" providerId="LiveId" clId="{04354066-D094-431E-8280-E164E51EFE12}" dt="2021-10-25T01:42:42.100" v="2" actId="47"/>
        <pc:sldMkLst>
          <pc:docMk/>
          <pc:sldMk cId="3004277484" sldId="295"/>
        </pc:sldMkLst>
      </pc:sldChg>
      <pc:sldChg chg="del">
        <pc:chgData name="Kevin Stilts" userId="99c6032548666723" providerId="LiveId" clId="{04354066-D094-431E-8280-E164E51EFE12}" dt="2021-10-25T01:42:42.100" v="2" actId="47"/>
        <pc:sldMkLst>
          <pc:docMk/>
          <pc:sldMk cId="2433041007" sldId="296"/>
        </pc:sldMkLst>
      </pc:sldChg>
      <pc:sldChg chg="del">
        <pc:chgData name="Kevin Stilts" userId="99c6032548666723" providerId="LiveId" clId="{04354066-D094-431E-8280-E164E51EFE12}" dt="2021-10-25T01:42:42.100" v="2" actId="47"/>
        <pc:sldMkLst>
          <pc:docMk/>
          <pc:sldMk cId="1770307099" sldId="297"/>
        </pc:sldMkLst>
      </pc:sldChg>
      <pc:sldChg chg="del">
        <pc:chgData name="Kevin Stilts" userId="99c6032548666723" providerId="LiveId" clId="{04354066-D094-431E-8280-E164E51EFE12}" dt="2021-10-25T01:42:42.100" v="2" actId="47"/>
        <pc:sldMkLst>
          <pc:docMk/>
          <pc:sldMk cId="3816820332" sldId="298"/>
        </pc:sldMkLst>
      </pc:sldChg>
      <pc:sldChg chg="del">
        <pc:chgData name="Kevin Stilts" userId="99c6032548666723" providerId="LiveId" clId="{04354066-D094-431E-8280-E164E51EFE12}" dt="2021-10-25T01:42:42.100" v="2" actId="47"/>
        <pc:sldMkLst>
          <pc:docMk/>
          <pc:sldMk cId="4089823329" sldId="301"/>
        </pc:sldMkLst>
      </pc:sldChg>
      <pc:sldChg chg="del">
        <pc:chgData name="Kevin Stilts" userId="99c6032548666723" providerId="LiveId" clId="{04354066-D094-431E-8280-E164E51EFE12}" dt="2021-10-25T01:42:42.100" v="2" actId="47"/>
        <pc:sldMkLst>
          <pc:docMk/>
          <pc:sldMk cId="377065481" sldId="302"/>
        </pc:sldMkLst>
      </pc:sldChg>
      <pc:sldChg chg="del">
        <pc:chgData name="Kevin Stilts" userId="99c6032548666723" providerId="LiveId" clId="{04354066-D094-431E-8280-E164E51EFE12}" dt="2021-10-25T01:42:42.100" v="2" actId="47"/>
        <pc:sldMkLst>
          <pc:docMk/>
          <pc:sldMk cId="3498005446" sldId="303"/>
        </pc:sldMkLst>
      </pc:sldChg>
      <pc:sldChg chg="del">
        <pc:chgData name="Kevin Stilts" userId="99c6032548666723" providerId="LiveId" clId="{04354066-D094-431E-8280-E164E51EFE12}" dt="2021-10-25T01:42:42.100" v="2" actId="47"/>
        <pc:sldMkLst>
          <pc:docMk/>
          <pc:sldMk cId="2544879116" sldId="304"/>
        </pc:sldMkLst>
      </pc:sldChg>
      <pc:sldChg chg="del">
        <pc:chgData name="Kevin Stilts" userId="99c6032548666723" providerId="LiveId" clId="{04354066-D094-431E-8280-E164E51EFE12}" dt="2021-10-25T01:42:42.100" v="2" actId="47"/>
        <pc:sldMkLst>
          <pc:docMk/>
          <pc:sldMk cId="519512729" sldId="305"/>
        </pc:sldMkLst>
      </pc:sldChg>
      <pc:sldChg chg="del">
        <pc:chgData name="Kevin Stilts" userId="99c6032548666723" providerId="LiveId" clId="{04354066-D094-431E-8280-E164E51EFE12}" dt="2021-10-25T01:42:42.100" v="2" actId="47"/>
        <pc:sldMkLst>
          <pc:docMk/>
          <pc:sldMk cId="3021684299" sldId="306"/>
        </pc:sldMkLst>
      </pc:sldChg>
      <pc:sldChg chg="del">
        <pc:chgData name="Kevin Stilts" userId="99c6032548666723" providerId="LiveId" clId="{04354066-D094-431E-8280-E164E51EFE12}" dt="2021-10-25T01:42:42.100" v="2" actId="47"/>
        <pc:sldMkLst>
          <pc:docMk/>
          <pc:sldMk cId="3780477990" sldId="307"/>
        </pc:sldMkLst>
      </pc:sldChg>
      <pc:sldChg chg="del">
        <pc:chgData name="Kevin Stilts" userId="99c6032548666723" providerId="LiveId" clId="{04354066-D094-431E-8280-E164E51EFE12}" dt="2021-10-25T01:42:42.100" v="2" actId="47"/>
        <pc:sldMkLst>
          <pc:docMk/>
          <pc:sldMk cId="753384465" sldId="308"/>
        </pc:sldMkLst>
      </pc:sldChg>
      <pc:sldChg chg="del">
        <pc:chgData name="Kevin Stilts" userId="99c6032548666723" providerId="LiveId" clId="{04354066-D094-431E-8280-E164E51EFE12}" dt="2021-10-25T01:42:42.100" v="2" actId="47"/>
        <pc:sldMkLst>
          <pc:docMk/>
          <pc:sldMk cId="3204116020" sldId="309"/>
        </pc:sldMkLst>
      </pc:sldChg>
      <pc:sldChg chg="del">
        <pc:chgData name="Kevin Stilts" userId="99c6032548666723" providerId="LiveId" clId="{04354066-D094-431E-8280-E164E51EFE12}" dt="2021-10-25T01:42:42.100" v="2" actId="47"/>
        <pc:sldMkLst>
          <pc:docMk/>
          <pc:sldMk cId="4234786366" sldId="311"/>
        </pc:sldMkLst>
      </pc:sldChg>
      <pc:sldChg chg="del">
        <pc:chgData name="Kevin Stilts" userId="99c6032548666723" providerId="LiveId" clId="{04354066-D094-431E-8280-E164E51EFE12}" dt="2021-10-25T01:42:42.100" v="2" actId="47"/>
        <pc:sldMkLst>
          <pc:docMk/>
          <pc:sldMk cId="2147432178" sldId="315"/>
        </pc:sldMkLst>
      </pc:sldChg>
      <pc:sldChg chg="del">
        <pc:chgData name="Kevin Stilts" userId="99c6032548666723" providerId="LiveId" clId="{04354066-D094-431E-8280-E164E51EFE12}" dt="2021-10-25T01:42:42.100" v="2" actId="47"/>
        <pc:sldMkLst>
          <pc:docMk/>
          <pc:sldMk cId="4205135619" sldId="316"/>
        </pc:sldMkLst>
      </pc:sldChg>
      <pc:sldChg chg="del">
        <pc:chgData name="Kevin Stilts" userId="99c6032548666723" providerId="LiveId" clId="{04354066-D094-431E-8280-E164E51EFE12}" dt="2021-10-25T01:42:42.100" v="2" actId="47"/>
        <pc:sldMkLst>
          <pc:docMk/>
          <pc:sldMk cId="3109067437" sldId="317"/>
        </pc:sldMkLst>
      </pc:sldChg>
      <pc:sldChg chg="del">
        <pc:chgData name="Kevin Stilts" userId="99c6032548666723" providerId="LiveId" clId="{04354066-D094-431E-8280-E164E51EFE12}" dt="2021-10-25T01:42:42.100" v="2" actId="47"/>
        <pc:sldMkLst>
          <pc:docMk/>
          <pc:sldMk cId="2666144771" sldId="318"/>
        </pc:sldMkLst>
      </pc:sldChg>
      <pc:sldChg chg="del">
        <pc:chgData name="Kevin Stilts" userId="99c6032548666723" providerId="LiveId" clId="{04354066-D094-431E-8280-E164E51EFE12}" dt="2021-10-25T01:42:42.100" v="2" actId="47"/>
        <pc:sldMkLst>
          <pc:docMk/>
          <pc:sldMk cId="4132936255" sldId="319"/>
        </pc:sldMkLst>
      </pc:sldChg>
      <pc:sldChg chg="del">
        <pc:chgData name="Kevin Stilts" userId="99c6032548666723" providerId="LiveId" clId="{04354066-D094-431E-8280-E164E51EFE12}" dt="2021-10-25T01:42:42.100" v="2" actId="47"/>
        <pc:sldMkLst>
          <pc:docMk/>
          <pc:sldMk cId="2849116572" sldId="320"/>
        </pc:sldMkLst>
      </pc:sldChg>
      <pc:sldChg chg="del">
        <pc:chgData name="Kevin Stilts" userId="99c6032548666723" providerId="LiveId" clId="{04354066-D094-431E-8280-E164E51EFE12}" dt="2021-10-25T01:42:42.100" v="2" actId="47"/>
        <pc:sldMkLst>
          <pc:docMk/>
          <pc:sldMk cId="3271033688" sldId="321"/>
        </pc:sldMkLst>
      </pc:sldChg>
      <pc:sldChg chg="del">
        <pc:chgData name="Kevin Stilts" userId="99c6032548666723" providerId="LiveId" clId="{04354066-D094-431E-8280-E164E51EFE12}" dt="2021-10-25T01:42:42.100" v="2" actId="47"/>
        <pc:sldMkLst>
          <pc:docMk/>
          <pc:sldMk cId="1275297025" sldId="322"/>
        </pc:sldMkLst>
      </pc:sldChg>
      <pc:sldChg chg="del">
        <pc:chgData name="Kevin Stilts" userId="99c6032548666723" providerId="LiveId" clId="{04354066-D094-431E-8280-E164E51EFE12}" dt="2021-10-25T01:42:42.100" v="2" actId="47"/>
        <pc:sldMkLst>
          <pc:docMk/>
          <pc:sldMk cId="690755900" sldId="323"/>
        </pc:sldMkLst>
      </pc:sldChg>
      <pc:sldChg chg="del">
        <pc:chgData name="Kevin Stilts" userId="99c6032548666723" providerId="LiveId" clId="{04354066-D094-431E-8280-E164E51EFE12}" dt="2021-10-25T01:42:42.100" v="2" actId="47"/>
        <pc:sldMkLst>
          <pc:docMk/>
          <pc:sldMk cId="1364943066" sldId="324"/>
        </pc:sldMkLst>
      </pc:sldChg>
      <pc:sldChg chg="del">
        <pc:chgData name="Kevin Stilts" userId="99c6032548666723" providerId="LiveId" clId="{04354066-D094-431E-8280-E164E51EFE12}" dt="2021-10-25T01:42:42.100" v="2" actId="47"/>
        <pc:sldMkLst>
          <pc:docMk/>
          <pc:sldMk cId="2395224126" sldId="325"/>
        </pc:sldMkLst>
      </pc:sldChg>
      <pc:sldChg chg="del">
        <pc:chgData name="Kevin Stilts" userId="99c6032548666723" providerId="LiveId" clId="{04354066-D094-431E-8280-E164E51EFE12}" dt="2021-10-25T01:42:42.100" v="2" actId="47"/>
        <pc:sldMkLst>
          <pc:docMk/>
          <pc:sldMk cId="4150830614" sldId="326"/>
        </pc:sldMkLst>
      </pc:sldChg>
      <pc:sldChg chg="del">
        <pc:chgData name="Kevin Stilts" userId="99c6032548666723" providerId="LiveId" clId="{04354066-D094-431E-8280-E164E51EFE12}" dt="2021-10-25T01:42:42.100" v="2" actId="47"/>
        <pc:sldMkLst>
          <pc:docMk/>
          <pc:sldMk cId="2399361823" sldId="327"/>
        </pc:sldMkLst>
      </pc:sldChg>
      <pc:sldChg chg="del">
        <pc:chgData name="Kevin Stilts" userId="99c6032548666723" providerId="LiveId" clId="{04354066-D094-431E-8280-E164E51EFE12}" dt="2021-10-25T01:42:42.100" v="2" actId="47"/>
        <pc:sldMkLst>
          <pc:docMk/>
          <pc:sldMk cId="2135801056" sldId="329"/>
        </pc:sldMkLst>
      </pc:sldChg>
      <pc:sldChg chg="del">
        <pc:chgData name="Kevin Stilts" userId="99c6032548666723" providerId="LiveId" clId="{04354066-D094-431E-8280-E164E51EFE12}" dt="2021-10-25T01:42:42.100" v="2" actId="47"/>
        <pc:sldMkLst>
          <pc:docMk/>
          <pc:sldMk cId="1964034018" sldId="330"/>
        </pc:sldMkLst>
      </pc:sldChg>
      <pc:sldChg chg="del">
        <pc:chgData name="Kevin Stilts" userId="99c6032548666723" providerId="LiveId" clId="{04354066-D094-431E-8280-E164E51EFE12}" dt="2021-10-25T01:42:42.100" v="2" actId="47"/>
        <pc:sldMkLst>
          <pc:docMk/>
          <pc:sldMk cId="1230881178" sldId="333"/>
        </pc:sldMkLst>
      </pc:sldChg>
      <pc:sldChg chg="del">
        <pc:chgData name="Kevin Stilts" userId="99c6032548666723" providerId="LiveId" clId="{04354066-D094-431E-8280-E164E51EFE12}" dt="2021-10-25T01:42:42.100" v="2" actId="47"/>
        <pc:sldMkLst>
          <pc:docMk/>
          <pc:sldMk cId="3114804931" sldId="334"/>
        </pc:sldMkLst>
      </pc:sldChg>
      <pc:sldChg chg="del">
        <pc:chgData name="Kevin Stilts" userId="99c6032548666723" providerId="LiveId" clId="{04354066-D094-431E-8280-E164E51EFE12}" dt="2021-10-25T01:42:42.100" v="2" actId="47"/>
        <pc:sldMkLst>
          <pc:docMk/>
          <pc:sldMk cId="121373605" sldId="335"/>
        </pc:sldMkLst>
      </pc:sldChg>
      <pc:sldChg chg="del">
        <pc:chgData name="Kevin Stilts" userId="99c6032548666723" providerId="LiveId" clId="{04354066-D094-431E-8280-E164E51EFE12}" dt="2021-10-25T01:42:42.100" v="2" actId="47"/>
        <pc:sldMkLst>
          <pc:docMk/>
          <pc:sldMk cId="352335172" sldId="336"/>
        </pc:sldMkLst>
      </pc:sldChg>
      <pc:sldChg chg="del">
        <pc:chgData name="Kevin Stilts" userId="99c6032548666723" providerId="LiveId" clId="{04354066-D094-431E-8280-E164E51EFE12}" dt="2021-10-25T01:42:42.100" v="2" actId="47"/>
        <pc:sldMkLst>
          <pc:docMk/>
          <pc:sldMk cId="3256567811" sldId="337"/>
        </pc:sldMkLst>
      </pc:sldChg>
      <pc:sldChg chg="del">
        <pc:chgData name="Kevin Stilts" userId="99c6032548666723" providerId="LiveId" clId="{04354066-D094-431E-8280-E164E51EFE12}" dt="2021-10-25T01:42:42.100" v="2" actId="47"/>
        <pc:sldMkLst>
          <pc:docMk/>
          <pc:sldMk cId="1949225403" sldId="338"/>
        </pc:sldMkLst>
      </pc:sldChg>
      <pc:sldChg chg="del">
        <pc:chgData name="Kevin Stilts" userId="99c6032548666723" providerId="LiveId" clId="{04354066-D094-431E-8280-E164E51EFE12}" dt="2021-10-25T01:42:42.100" v="2" actId="47"/>
        <pc:sldMkLst>
          <pc:docMk/>
          <pc:sldMk cId="2748322476" sldId="339"/>
        </pc:sldMkLst>
      </pc:sldChg>
      <pc:sldChg chg="del">
        <pc:chgData name="Kevin Stilts" userId="99c6032548666723" providerId="LiveId" clId="{04354066-D094-431E-8280-E164E51EFE12}" dt="2021-10-25T01:42:42.100" v="2" actId="47"/>
        <pc:sldMkLst>
          <pc:docMk/>
          <pc:sldMk cId="3812761757" sldId="340"/>
        </pc:sldMkLst>
      </pc:sldChg>
      <pc:sldChg chg="del">
        <pc:chgData name="Kevin Stilts" userId="99c6032548666723" providerId="LiveId" clId="{04354066-D094-431E-8280-E164E51EFE12}" dt="2021-10-25T01:42:42.100" v="2" actId="47"/>
        <pc:sldMkLst>
          <pc:docMk/>
          <pc:sldMk cId="1073134859" sldId="342"/>
        </pc:sldMkLst>
      </pc:sldChg>
      <pc:sldChg chg="del">
        <pc:chgData name="Kevin Stilts" userId="99c6032548666723" providerId="LiveId" clId="{04354066-D094-431E-8280-E164E51EFE12}" dt="2021-10-25T01:42:42.100" v="2" actId="47"/>
        <pc:sldMkLst>
          <pc:docMk/>
          <pc:sldMk cId="3806005357" sldId="343"/>
        </pc:sldMkLst>
      </pc:sldChg>
      <pc:sldChg chg="del">
        <pc:chgData name="Kevin Stilts" userId="99c6032548666723" providerId="LiveId" clId="{04354066-D094-431E-8280-E164E51EFE12}" dt="2021-10-25T01:42:42.100" v="2" actId="47"/>
        <pc:sldMkLst>
          <pc:docMk/>
          <pc:sldMk cId="4030732981" sldId="345"/>
        </pc:sldMkLst>
      </pc:sldChg>
      <pc:sldChg chg="del">
        <pc:chgData name="Kevin Stilts" userId="99c6032548666723" providerId="LiveId" clId="{04354066-D094-431E-8280-E164E51EFE12}" dt="2021-10-25T01:42:42.100" v="2" actId="47"/>
        <pc:sldMkLst>
          <pc:docMk/>
          <pc:sldMk cId="1792549236" sldId="346"/>
        </pc:sldMkLst>
      </pc:sldChg>
      <pc:sldChg chg="del">
        <pc:chgData name="Kevin Stilts" userId="99c6032548666723" providerId="LiveId" clId="{04354066-D094-431E-8280-E164E51EFE12}" dt="2021-10-25T01:42:42.100" v="2" actId="47"/>
        <pc:sldMkLst>
          <pc:docMk/>
          <pc:sldMk cId="4260102221" sldId="347"/>
        </pc:sldMkLst>
      </pc:sldChg>
      <pc:sldChg chg="del">
        <pc:chgData name="Kevin Stilts" userId="99c6032548666723" providerId="LiveId" clId="{04354066-D094-431E-8280-E164E51EFE12}" dt="2021-10-25T01:42:42.100" v="2" actId="47"/>
        <pc:sldMkLst>
          <pc:docMk/>
          <pc:sldMk cId="3986779081" sldId="348"/>
        </pc:sldMkLst>
      </pc:sldChg>
      <pc:sldChg chg="del">
        <pc:chgData name="Kevin Stilts" userId="99c6032548666723" providerId="LiveId" clId="{04354066-D094-431E-8280-E164E51EFE12}" dt="2021-10-25T01:42:42.100" v="2" actId="47"/>
        <pc:sldMkLst>
          <pc:docMk/>
          <pc:sldMk cId="1337037940" sldId="349"/>
        </pc:sldMkLst>
      </pc:sldChg>
      <pc:sldChg chg="del">
        <pc:chgData name="Kevin Stilts" userId="99c6032548666723" providerId="LiveId" clId="{04354066-D094-431E-8280-E164E51EFE12}" dt="2021-10-25T01:42:42.100" v="2" actId="47"/>
        <pc:sldMkLst>
          <pc:docMk/>
          <pc:sldMk cId="329859510" sldId="350"/>
        </pc:sldMkLst>
      </pc:sldChg>
      <pc:sldChg chg="del">
        <pc:chgData name="Kevin Stilts" userId="99c6032548666723" providerId="LiveId" clId="{04354066-D094-431E-8280-E164E51EFE12}" dt="2021-10-25T01:42:42.100" v="2" actId="47"/>
        <pc:sldMkLst>
          <pc:docMk/>
          <pc:sldMk cId="760402484" sldId="351"/>
        </pc:sldMkLst>
      </pc:sldChg>
      <pc:sldChg chg="del">
        <pc:chgData name="Kevin Stilts" userId="99c6032548666723" providerId="LiveId" clId="{04354066-D094-431E-8280-E164E51EFE12}" dt="2021-10-25T01:42:42.100" v="2" actId="47"/>
        <pc:sldMkLst>
          <pc:docMk/>
          <pc:sldMk cId="681634694" sldId="353"/>
        </pc:sldMkLst>
      </pc:sldChg>
      <pc:sldChg chg="del">
        <pc:chgData name="Kevin Stilts" userId="99c6032548666723" providerId="LiveId" clId="{04354066-D094-431E-8280-E164E51EFE12}" dt="2021-10-25T01:42:42.100" v="2" actId="47"/>
        <pc:sldMkLst>
          <pc:docMk/>
          <pc:sldMk cId="189243806" sldId="356"/>
        </pc:sldMkLst>
      </pc:sldChg>
      <pc:sldChg chg="del">
        <pc:chgData name="Kevin Stilts" userId="99c6032548666723" providerId="LiveId" clId="{04354066-D094-431E-8280-E164E51EFE12}" dt="2021-10-25T01:42:42.100" v="2" actId="47"/>
        <pc:sldMkLst>
          <pc:docMk/>
          <pc:sldMk cId="114884906" sldId="357"/>
        </pc:sldMkLst>
      </pc:sldChg>
      <pc:sldChg chg="del">
        <pc:chgData name="Kevin Stilts" userId="99c6032548666723" providerId="LiveId" clId="{04354066-D094-431E-8280-E164E51EFE12}" dt="2021-10-25T01:42:42.100" v="2" actId="47"/>
        <pc:sldMkLst>
          <pc:docMk/>
          <pc:sldMk cId="168041229" sldId="358"/>
        </pc:sldMkLst>
      </pc:sldChg>
      <pc:sldChg chg="del">
        <pc:chgData name="Kevin Stilts" userId="99c6032548666723" providerId="LiveId" clId="{04354066-D094-431E-8280-E164E51EFE12}" dt="2021-10-25T01:42:42.100" v="2" actId="47"/>
        <pc:sldMkLst>
          <pc:docMk/>
          <pc:sldMk cId="3118355077" sldId="359"/>
        </pc:sldMkLst>
      </pc:sldChg>
      <pc:sldChg chg="del">
        <pc:chgData name="Kevin Stilts" userId="99c6032548666723" providerId="LiveId" clId="{04354066-D094-431E-8280-E164E51EFE12}" dt="2021-10-25T01:42:42.100" v="2" actId="47"/>
        <pc:sldMkLst>
          <pc:docMk/>
          <pc:sldMk cId="3522666082" sldId="361"/>
        </pc:sldMkLst>
      </pc:sldChg>
      <pc:sldChg chg="del">
        <pc:chgData name="Kevin Stilts" userId="99c6032548666723" providerId="LiveId" clId="{04354066-D094-431E-8280-E164E51EFE12}" dt="2021-10-25T01:42:42.100" v="2" actId="47"/>
        <pc:sldMkLst>
          <pc:docMk/>
          <pc:sldMk cId="860541799" sldId="362"/>
        </pc:sldMkLst>
      </pc:sldChg>
      <pc:sldChg chg="del">
        <pc:chgData name="Kevin Stilts" userId="99c6032548666723" providerId="LiveId" clId="{04354066-D094-431E-8280-E164E51EFE12}" dt="2021-10-25T01:42:42.100" v="2" actId="47"/>
        <pc:sldMkLst>
          <pc:docMk/>
          <pc:sldMk cId="2015924396" sldId="363"/>
        </pc:sldMkLst>
      </pc:sldChg>
      <pc:sldChg chg="del">
        <pc:chgData name="Kevin Stilts" userId="99c6032548666723" providerId="LiveId" clId="{04354066-D094-431E-8280-E164E51EFE12}" dt="2021-10-25T01:42:42.100" v="2" actId="47"/>
        <pc:sldMkLst>
          <pc:docMk/>
          <pc:sldMk cId="1473582113" sldId="364"/>
        </pc:sldMkLst>
      </pc:sldChg>
      <pc:sldChg chg="del">
        <pc:chgData name="Kevin Stilts" userId="99c6032548666723" providerId="LiveId" clId="{04354066-D094-431E-8280-E164E51EFE12}" dt="2021-10-25T01:42:42.100" v="2" actId="47"/>
        <pc:sldMkLst>
          <pc:docMk/>
          <pc:sldMk cId="686035881" sldId="365"/>
        </pc:sldMkLst>
      </pc:sldChg>
      <pc:sldChg chg="del">
        <pc:chgData name="Kevin Stilts" userId="99c6032548666723" providerId="LiveId" clId="{04354066-D094-431E-8280-E164E51EFE12}" dt="2021-10-25T01:42:42.100" v="2" actId="47"/>
        <pc:sldMkLst>
          <pc:docMk/>
          <pc:sldMk cId="3630825580" sldId="367"/>
        </pc:sldMkLst>
      </pc:sldChg>
      <pc:sldChg chg="del">
        <pc:chgData name="Kevin Stilts" userId="99c6032548666723" providerId="LiveId" clId="{04354066-D094-431E-8280-E164E51EFE12}" dt="2021-10-25T01:42:42.100" v="2" actId="47"/>
        <pc:sldMkLst>
          <pc:docMk/>
          <pc:sldMk cId="1106017962" sldId="368"/>
        </pc:sldMkLst>
      </pc:sldChg>
      <pc:sldChg chg="del">
        <pc:chgData name="Kevin Stilts" userId="99c6032548666723" providerId="LiveId" clId="{04354066-D094-431E-8280-E164E51EFE12}" dt="2021-10-25T01:42:42.100" v="2" actId="47"/>
        <pc:sldMkLst>
          <pc:docMk/>
          <pc:sldMk cId="505604901" sldId="369"/>
        </pc:sldMkLst>
      </pc:sldChg>
      <pc:sldChg chg="del">
        <pc:chgData name="Kevin Stilts" userId="99c6032548666723" providerId="LiveId" clId="{04354066-D094-431E-8280-E164E51EFE12}" dt="2021-10-25T01:42:42.100" v="2" actId="47"/>
        <pc:sldMkLst>
          <pc:docMk/>
          <pc:sldMk cId="269216536" sldId="371"/>
        </pc:sldMkLst>
      </pc:sldChg>
      <pc:sldChg chg="del">
        <pc:chgData name="Kevin Stilts" userId="99c6032548666723" providerId="LiveId" clId="{04354066-D094-431E-8280-E164E51EFE12}" dt="2021-10-25T01:42:42.100" v="2" actId="47"/>
        <pc:sldMkLst>
          <pc:docMk/>
          <pc:sldMk cId="727702868" sldId="372"/>
        </pc:sldMkLst>
      </pc:sldChg>
      <pc:sldChg chg="del">
        <pc:chgData name="Kevin Stilts" userId="99c6032548666723" providerId="LiveId" clId="{04354066-D094-431E-8280-E164E51EFE12}" dt="2021-10-25T01:42:42.100" v="2" actId="47"/>
        <pc:sldMkLst>
          <pc:docMk/>
          <pc:sldMk cId="4132336651" sldId="373"/>
        </pc:sldMkLst>
      </pc:sldChg>
      <pc:sldChg chg="del">
        <pc:chgData name="Kevin Stilts" userId="99c6032548666723" providerId="LiveId" clId="{04354066-D094-431E-8280-E164E51EFE12}" dt="2021-10-25T01:42:42.100" v="2" actId="47"/>
        <pc:sldMkLst>
          <pc:docMk/>
          <pc:sldMk cId="1446299825" sldId="374"/>
        </pc:sldMkLst>
      </pc:sldChg>
      <pc:sldChg chg="del">
        <pc:chgData name="Kevin Stilts" userId="99c6032548666723" providerId="LiveId" clId="{04354066-D094-431E-8280-E164E51EFE12}" dt="2021-10-25T01:42:42.100" v="2" actId="47"/>
        <pc:sldMkLst>
          <pc:docMk/>
          <pc:sldMk cId="1543872807" sldId="375"/>
        </pc:sldMkLst>
      </pc:sldChg>
      <pc:sldChg chg="del">
        <pc:chgData name="Kevin Stilts" userId="99c6032548666723" providerId="LiveId" clId="{04354066-D094-431E-8280-E164E51EFE12}" dt="2021-10-25T01:42:42.100" v="2" actId="47"/>
        <pc:sldMkLst>
          <pc:docMk/>
          <pc:sldMk cId="1413380479" sldId="376"/>
        </pc:sldMkLst>
      </pc:sldChg>
      <pc:sldChg chg="del">
        <pc:chgData name="Kevin Stilts" userId="99c6032548666723" providerId="LiveId" clId="{04354066-D094-431E-8280-E164E51EFE12}" dt="2021-10-25T01:42:42.100" v="2" actId="47"/>
        <pc:sldMkLst>
          <pc:docMk/>
          <pc:sldMk cId="2004507038" sldId="377"/>
        </pc:sldMkLst>
      </pc:sldChg>
      <pc:sldChg chg="del">
        <pc:chgData name="Kevin Stilts" userId="99c6032548666723" providerId="LiveId" clId="{04354066-D094-431E-8280-E164E51EFE12}" dt="2021-10-25T01:42:42.100" v="2" actId="47"/>
        <pc:sldMkLst>
          <pc:docMk/>
          <pc:sldMk cId="2850277599" sldId="379"/>
        </pc:sldMkLst>
      </pc:sldChg>
      <pc:sldChg chg="del">
        <pc:chgData name="Kevin Stilts" userId="99c6032548666723" providerId="LiveId" clId="{04354066-D094-431E-8280-E164E51EFE12}" dt="2021-10-25T01:42:42.100" v="2" actId="47"/>
        <pc:sldMkLst>
          <pc:docMk/>
          <pc:sldMk cId="1946736832" sldId="382"/>
        </pc:sldMkLst>
      </pc:sldChg>
      <pc:sldChg chg="del">
        <pc:chgData name="Kevin Stilts" userId="99c6032548666723" providerId="LiveId" clId="{04354066-D094-431E-8280-E164E51EFE12}" dt="2021-10-25T01:42:42.100" v="2" actId="47"/>
        <pc:sldMkLst>
          <pc:docMk/>
          <pc:sldMk cId="3228851512" sldId="383"/>
        </pc:sldMkLst>
      </pc:sldChg>
      <pc:sldChg chg="del">
        <pc:chgData name="Kevin Stilts" userId="99c6032548666723" providerId="LiveId" clId="{04354066-D094-431E-8280-E164E51EFE12}" dt="2021-10-25T01:42:42.100" v="2" actId="47"/>
        <pc:sldMkLst>
          <pc:docMk/>
          <pc:sldMk cId="1258159469" sldId="384"/>
        </pc:sldMkLst>
      </pc:sldChg>
      <pc:sldChg chg="del">
        <pc:chgData name="Kevin Stilts" userId="99c6032548666723" providerId="LiveId" clId="{04354066-D094-431E-8280-E164E51EFE12}" dt="2021-10-25T01:42:42.100" v="2" actId="47"/>
        <pc:sldMkLst>
          <pc:docMk/>
          <pc:sldMk cId="3803244052" sldId="385"/>
        </pc:sldMkLst>
      </pc:sldChg>
      <pc:sldChg chg="del">
        <pc:chgData name="Kevin Stilts" userId="99c6032548666723" providerId="LiveId" clId="{04354066-D094-431E-8280-E164E51EFE12}" dt="2021-10-25T01:42:42.100" v="2" actId="47"/>
        <pc:sldMkLst>
          <pc:docMk/>
          <pc:sldMk cId="2924641325" sldId="386"/>
        </pc:sldMkLst>
      </pc:sldChg>
      <pc:sldChg chg="del">
        <pc:chgData name="Kevin Stilts" userId="99c6032548666723" providerId="LiveId" clId="{04354066-D094-431E-8280-E164E51EFE12}" dt="2021-10-25T01:42:42.100" v="2" actId="47"/>
        <pc:sldMkLst>
          <pc:docMk/>
          <pc:sldMk cId="2791710534" sldId="387"/>
        </pc:sldMkLst>
      </pc:sldChg>
      <pc:sldChg chg="del">
        <pc:chgData name="Kevin Stilts" userId="99c6032548666723" providerId="LiveId" clId="{04354066-D094-431E-8280-E164E51EFE12}" dt="2021-10-25T01:42:42.100" v="2" actId="47"/>
        <pc:sldMkLst>
          <pc:docMk/>
          <pc:sldMk cId="727138011" sldId="388"/>
        </pc:sldMkLst>
      </pc:sldChg>
      <pc:sldChg chg="del">
        <pc:chgData name="Kevin Stilts" userId="99c6032548666723" providerId="LiveId" clId="{04354066-D094-431E-8280-E164E51EFE12}" dt="2021-10-25T01:42:42.100" v="2" actId="47"/>
        <pc:sldMkLst>
          <pc:docMk/>
          <pc:sldMk cId="561288552" sldId="389"/>
        </pc:sldMkLst>
      </pc:sldChg>
      <pc:sldChg chg="del">
        <pc:chgData name="Kevin Stilts" userId="99c6032548666723" providerId="LiveId" clId="{04354066-D094-431E-8280-E164E51EFE12}" dt="2021-10-25T01:42:42.100" v="2" actId="47"/>
        <pc:sldMkLst>
          <pc:docMk/>
          <pc:sldMk cId="669649516" sldId="390"/>
        </pc:sldMkLst>
      </pc:sldChg>
      <pc:sldChg chg="del">
        <pc:chgData name="Kevin Stilts" userId="99c6032548666723" providerId="LiveId" clId="{04354066-D094-431E-8280-E164E51EFE12}" dt="2021-10-25T01:42:42.100" v="2" actId="47"/>
        <pc:sldMkLst>
          <pc:docMk/>
          <pc:sldMk cId="789304525" sldId="391"/>
        </pc:sldMkLst>
      </pc:sldChg>
      <pc:sldChg chg="del">
        <pc:chgData name="Kevin Stilts" userId="99c6032548666723" providerId="LiveId" clId="{04354066-D094-431E-8280-E164E51EFE12}" dt="2021-10-25T01:42:42.100" v="2" actId="47"/>
        <pc:sldMkLst>
          <pc:docMk/>
          <pc:sldMk cId="3980262131" sldId="392"/>
        </pc:sldMkLst>
      </pc:sldChg>
      <pc:sldChg chg="del">
        <pc:chgData name="Kevin Stilts" userId="99c6032548666723" providerId="LiveId" clId="{04354066-D094-431E-8280-E164E51EFE12}" dt="2021-10-25T01:42:42.100" v="2" actId="47"/>
        <pc:sldMkLst>
          <pc:docMk/>
          <pc:sldMk cId="2843176048" sldId="393"/>
        </pc:sldMkLst>
      </pc:sldChg>
      <pc:sldChg chg="del">
        <pc:chgData name="Kevin Stilts" userId="99c6032548666723" providerId="LiveId" clId="{04354066-D094-431E-8280-E164E51EFE12}" dt="2021-10-25T01:42:42.100" v="2" actId="47"/>
        <pc:sldMkLst>
          <pc:docMk/>
          <pc:sldMk cId="2135208915" sldId="394"/>
        </pc:sldMkLst>
      </pc:sldChg>
      <pc:sldChg chg="del">
        <pc:chgData name="Kevin Stilts" userId="99c6032548666723" providerId="LiveId" clId="{04354066-D094-431E-8280-E164E51EFE12}" dt="2021-10-25T01:42:42.100" v="2" actId="47"/>
        <pc:sldMkLst>
          <pc:docMk/>
          <pc:sldMk cId="662609940" sldId="396"/>
        </pc:sldMkLst>
      </pc:sldChg>
      <pc:sldChg chg="del">
        <pc:chgData name="Kevin Stilts" userId="99c6032548666723" providerId="LiveId" clId="{04354066-D094-431E-8280-E164E51EFE12}" dt="2021-10-25T01:42:42.100" v="2" actId="47"/>
        <pc:sldMkLst>
          <pc:docMk/>
          <pc:sldMk cId="988431286" sldId="397"/>
        </pc:sldMkLst>
      </pc:sldChg>
      <pc:sldChg chg="del">
        <pc:chgData name="Kevin Stilts" userId="99c6032548666723" providerId="LiveId" clId="{04354066-D094-431E-8280-E164E51EFE12}" dt="2021-10-25T01:42:42.100" v="2" actId="47"/>
        <pc:sldMkLst>
          <pc:docMk/>
          <pc:sldMk cId="33740112" sldId="398"/>
        </pc:sldMkLst>
      </pc:sldChg>
      <pc:sldChg chg="del">
        <pc:chgData name="Kevin Stilts" userId="99c6032548666723" providerId="LiveId" clId="{04354066-D094-431E-8280-E164E51EFE12}" dt="2021-10-25T01:42:42.100" v="2" actId="47"/>
        <pc:sldMkLst>
          <pc:docMk/>
          <pc:sldMk cId="1147863172" sldId="399"/>
        </pc:sldMkLst>
      </pc:sldChg>
      <pc:sldChg chg="del">
        <pc:chgData name="Kevin Stilts" userId="99c6032548666723" providerId="LiveId" clId="{04354066-D094-431E-8280-E164E51EFE12}" dt="2021-10-25T01:42:42.100" v="2" actId="47"/>
        <pc:sldMkLst>
          <pc:docMk/>
          <pc:sldMk cId="3905180286" sldId="402"/>
        </pc:sldMkLst>
      </pc:sldChg>
      <pc:sldChg chg="del">
        <pc:chgData name="Kevin Stilts" userId="99c6032548666723" providerId="LiveId" clId="{04354066-D094-431E-8280-E164E51EFE12}" dt="2021-10-25T01:42:42.100" v="2" actId="47"/>
        <pc:sldMkLst>
          <pc:docMk/>
          <pc:sldMk cId="2300008849" sldId="403"/>
        </pc:sldMkLst>
      </pc:sldChg>
      <pc:sldChg chg="del">
        <pc:chgData name="Kevin Stilts" userId="99c6032548666723" providerId="LiveId" clId="{04354066-D094-431E-8280-E164E51EFE12}" dt="2021-10-25T01:42:42.100" v="2" actId="47"/>
        <pc:sldMkLst>
          <pc:docMk/>
          <pc:sldMk cId="3486772198" sldId="404"/>
        </pc:sldMkLst>
      </pc:sldChg>
      <pc:sldChg chg="del">
        <pc:chgData name="Kevin Stilts" userId="99c6032548666723" providerId="LiveId" clId="{04354066-D094-431E-8280-E164E51EFE12}" dt="2021-10-25T01:42:42.100" v="2" actId="47"/>
        <pc:sldMkLst>
          <pc:docMk/>
          <pc:sldMk cId="57722351" sldId="405"/>
        </pc:sldMkLst>
      </pc:sldChg>
      <pc:sldChg chg="del">
        <pc:chgData name="Kevin Stilts" userId="99c6032548666723" providerId="LiveId" clId="{04354066-D094-431E-8280-E164E51EFE12}" dt="2021-10-25T01:42:42.100" v="2" actId="47"/>
        <pc:sldMkLst>
          <pc:docMk/>
          <pc:sldMk cId="3852299952" sldId="406"/>
        </pc:sldMkLst>
      </pc:sldChg>
      <pc:sldChg chg="del">
        <pc:chgData name="Kevin Stilts" userId="99c6032548666723" providerId="LiveId" clId="{04354066-D094-431E-8280-E164E51EFE12}" dt="2021-10-25T01:42:42.100" v="2" actId="47"/>
        <pc:sldMkLst>
          <pc:docMk/>
          <pc:sldMk cId="4156889001" sldId="407"/>
        </pc:sldMkLst>
      </pc:sldChg>
      <pc:sldChg chg="del">
        <pc:chgData name="Kevin Stilts" userId="99c6032548666723" providerId="LiveId" clId="{04354066-D094-431E-8280-E164E51EFE12}" dt="2021-10-25T01:42:42.100" v="2" actId="47"/>
        <pc:sldMkLst>
          <pc:docMk/>
          <pc:sldMk cId="284822879" sldId="408"/>
        </pc:sldMkLst>
      </pc:sldChg>
      <pc:sldChg chg="del">
        <pc:chgData name="Kevin Stilts" userId="99c6032548666723" providerId="LiveId" clId="{04354066-D094-431E-8280-E164E51EFE12}" dt="2021-10-25T01:42:42.100" v="2" actId="47"/>
        <pc:sldMkLst>
          <pc:docMk/>
          <pc:sldMk cId="3000158067" sldId="409"/>
        </pc:sldMkLst>
      </pc:sldChg>
      <pc:sldChg chg="del">
        <pc:chgData name="Kevin Stilts" userId="99c6032548666723" providerId="LiveId" clId="{04354066-D094-431E-8280-E164E51EFE12}" dt="2021-10-25T01:42:42.100" v="2" actId="47"/>
        <pc:sldMkLst>
          <pc:docMk/>
          <pc:sldMk cId="4094091150" sldId="410"/>
        </pc:sldMkLst>
      </pc:sldChg>
      <pc:sldChg chg="del">
        <pc:chgData name="Kevin Stilts" userId="99c6032548666723" providerId="LiveId" clId="{04354066-D094-431E-8280-E164E51EFE12}" dt="2021-10-25T01:42:42.100" v="2" actId="47"/>
        <pc:sldMkLst>
          <pc:docMk/>
          <pc:sldMk cId="1807238292" sldId="411"/>
        </pc:sldMkLst>
      </pc:sldChg>
      <pc:sldChg chg="del">
        <pc:chgData name="Kevin Stilts" userId="99c6032548666723" providerId="LiveId" clId="{04354066-D094-431E-8280-E164E51EFE12}" dt="2021-10-25T01:42:42.100" v="2" actId="47"/>
        <pc:sldMkLst>
          <pc:docMk/>
          <pc:sldMk cId="3470127514" sldId="412"/>
        </pc:sldMkLst>
      </pc:sldChg>
      <pc:sldChg chg="del">
        <pc:chgData name="Kevin Stilts" userId="99c6032548666723" providerId="LiveId" clId="{04354066-D094-431E-8280-E164E51EFE12}" dt="2021-10-25T01:42:42.100" v="2" actId="47"/>
        <pc:sldMkLst>
          <pc:docMk/>
          <pc:sldMk cId="613700404" sldId="413"/>
        </pc:sldMkLst>
      </pc:sldChg>
      <pc:sldChg chg="del">
        <pc:chgData name="Kevin Stilts" userId="99c6032548666723" providerId="LiveId" clId="{04354066-D094-431E-8280-E164E51EFE12}" dt="2021-10-25T01:42:42.100" v="2" actId="47"/>
        <pc:sldMkLst>
          <pc:docMk/>
          <pc:sldMk cId="805530657" sldId="414"/>
        </pc:sldMkLst>
      </pc:sldChg>
      <pc:sldChg chg="del">
        <pc:chgData name="Kevin Stilts" userId="99c6032548666723" providerId="LiveId" clId="{04354066-D094-431E-8280-E164E51EFE12}" dt="2021-10-25T01:42:42.100" v="2" actId="47"/>
        <pc:sldMkLst>
          <pc:docMk/>
          <pc:sldMk cId="2641130436" sldId="418"/>
        </pc:sldMkLst>
      </pc:sldChg>
      <pc:sldChg chg="del">
        <pc:chgData name="Kevin Stilts" userId="99c6032548666723" providerId="LiveId" clId="{04354066-D094-431E-8280-E164E51EFE12}" dt="2021-10-25T01:42:42.100" v="2" actId="47"/>
        <pc:sldMkLst>
          <pc:docMk/>
          <pc:sldMk cId="2087849934" sldId="419"/>
        </pc:sldMkLst>
      </pc:sldChg>
      <pc:sldChg chg="del">
        <pc:chgData name="Kevin Stilts" userId="99c6032548666723" providerId="LiveId" clId="{04354066-D094-431E-8280-E164E51EFE12}" dt="2021-10-25T01:42:42.100" v="2" actId="47"/>
        <pc:sldMkLst>
          <pc:docMk/>
          <pc:sldMk cId="4135005908" sldId="420"/>
        </pc:sldMkLst>
      </pc:sldChg>
      <pc:sldChg chg="del">
        <pc:chgData name="Kevin Stilts" userId="99c6032548666723" providerId="LiveId" clId="{04354066-D094-431E-8280-E164E51EFE12}" dt="2021-10-25T01:42:42.100" v="2" actId="47"/>
        <pc:sldMkLst>
          <pc:docMk/>
          <pc:sldMk cId="2289345066" sldId="421"/>
        </pc:sldMkLst>
      </pc:sldChg>
      <pc:sldChg chg="del">
        <pc:chgData name="Kevin Stilts" userId="99c6032548666723" providerId="LiveId" clId="{04354066-D094-431E-8280-E164E51EFE12}" dt="2021-10-25T01:42:42.100" v="2" actId="47"/>
        <pc:sldMkLst>
          <pc:docMk/>
          <pc:sldMk cId="3529863257" sldId="422"/>
        </pc:sldMkLst>
      </pc:sldChg>
      <pc:sldChg chg="del">
        <pc:chgData name="Kevin Stilts" userId="99c6032548666723" providerId="LiveId" clId="{04354066-D094-431E-8280-E164E51EFE12}" dt="2021-10-25T01:42:42.100" v="2" actId="47"/>
        <pc:sldMkLst>
          <pc:docMk/>
          <pc:sldMk cId="767737366" sldId="423"/>
        </pc:sldMkLst>
      </pc:sldChg>
      <pc:sldChg chg="del">
        <pc:chgData name="Kevin Stilts" userId="99c6032548666723" providerId="LiveId" clId="{04354066-D094-431E-8280-E164E51EFE12}" dt="2021-10-25T01:42:42.100" v="2" actId="47"/>
        <pc:sldMkLst>
          <pc:docMk/>
          <pc:sldMk cId="3640302330" sldId="424"/>
        </pc:sldMkLst>
      </pc:sldChg>
      <pc:sldChg chg="del">
        <pc:chgData name="Kevin Stilts" userId="99c6032548666723" providerId="LiveId" clId="{04354066-D094-431E-8280-E164E51EFE12}" dt="2021-10-25T01:42:42.100" v="2" actId="47"/>
        <pc:sldMkLst>
          <pc:docMk/>
          <pc:sldMk cId="3066341661" sldId="425"/>
        </pc:sldMkLst>
      </pc:sldChg>
      <pc:sldChg chg="del">
        <pc:chgData name="Kevin Stilts" userId="99c6032548666723" providerId="LiveId" clId="{04354066-D094-431E-8280-E164E51EFE12}" dt="2021-10-25T01:42:42.100" v="2" actId="47"/>
        <pc:sldMkLst>
          <pc:docMk/>
          <pc:sldMk cId="1950064503" sldId="426"/>
        </pc:sldMkLst>
      </pc:sldChg>
      <pc:sldChg chg="del">
        <pc:chgData name="Kevin Stilts" userId="99c6032548666723" providerId="LiveId" clId="{04354066-D094-431E-8280-E164E51EFE12}" dt="2021-10-25T01:42:42.100" v="2" actId="47"/>
        <pc:sldMkLst>
          <pc:docMk/>
          <pc:sldMk cId="459301629" sldId="427"/>
        </pc:sldMkLst>
      </pc:sldChg>
      <pc:sldChg chg="del">
        <pc:chgData name="Kevin Stilts" userId="99c6032548666723" providerId="LiveId" clId="{04354066-D094-431E-8280-E164E51EFE12}" dt="2021-10-25T01:42:42.100" v="2" actId="47"/>
        <pc:sldMkLst>
          <pc:docMk/>
          <pc:sldMk cId="2645237464" sldId="428"/>
        </pc:sldMkLst>
      </pc:sldChg>
      <pc:sldChg chg="del">
        <pc:chgData name="Kevin Stilts" userId="99c6032548666723" providerId="LiveId" clId="{04354066-D094-431E-8280-E164E51EFE12}" dt="2021-10-25T01:42:42.100" v="2" actId="47"/>
        <pc:sldMkLst>
          <pc:docMk/>
          <pc:sldMk cId="2275422695" sldId="429"/>
        </pc:sldMkLst>
      </pc:sldChg>
      <pc:sldChg chg="del">
        <pc:chgData name="Kevin Stilts" userId="99c6032548666723" providerId="LiveId" clId="{04354066-D094-431E-8280-E164E51EFE12}" dt="2021-10-25T01:42:42.100" v="2" actId="47"/>
        <pc:sldMkLst>
          <pc:docMk/>
          <pc:sldMk cId="456470676" sldId="430"/>
        </pc:sldMkLst>
      </pc:sldChg>
      <pc:sldChg chg="del">
        <pc:chgData name="Kevin Stilts" userId="99c6032548666723" providerId="LiveId" clId="{04354066-D094-431E-8280-E164E51EFE12}" dt="2021-10-25T01:42:42.100" v="2" actId="47"/>
        <pc:sldMkLst>
          <pc:docMk/>
          <pc:sldMk cId="730921376" sldId="431"/>
        </pc:sldMkLst>
      </pc:sldChg>
      <pc:sldChg chg="del">
        <pc:chgData name="Kevin Stilts" userId="99c6032548666723" providerId="LiveId" clId="{04354066-D094-431E-8280-E164E51EFE12}" dt="2021-10-25T01:42:42.100" v="2" actId="47"/>
        <pc:sldMkLst>
          <pc:docMk/>
          <pc:sldMk cId="384118068" sldId="432"/>
        </pc:sldMkLst>
      </pc:sldChg>
      <pc:sldChg chg="del">
        <pc:chgData name="Kevin Stilts" userId="99c6032548666723" providerId="LiveId" clId="{04354066-D094-431E-8280-E164E51EFE12}" dt="2021-10-25T01:42:42.100" v="2" actId="47"/>
        <pc:sldMkLst>
          <pc:docMk/>
          <pc:sldMk cId="2973043053" sldId="433"/>
        </pc:sldMkLst>
      </pc:sldChg>
      <pc:sldChg chg="del">
        <pc:chgData name="Kevin Stilts" userId="99c6032548666723" providerId="LiveId" clId="{04354066-D094-431E-8280-E164E51EFE12}" dt="2021-10-25T01:42:42.100" v="2" actId="47"/>
        <pc:sldMkLst>
          <pc:docMk/>
          <pc:sldMk cId="1739331312" sldId="434"/>
        </pc:sldMkLst>
      </pc:sldChg>
    </pc:docChg>
  </pc:docChgLst>
  <pc:docChgLst>
    <pc:chgData name="College View church of Christ" userId="66daf72c15de8306" providerId="LiveId" clId="{DE8588C1-5404-4DA4-BED9-907D0BD1182A}"/>
    <pc:docChg chg="modSld">
      <pc:chgData name="College View church of Christ" userId="66daf72c15de8306" providerId="LiveId" clId="{DE8588C1-5404-4DA4-BED9-907D0BD1182A}" dt="2021-10-24T13:20:29.247" v="1" actId="729"/>
      <pc:docMkLst>
        <pc:docMk/>
      </pc:docMkLst>
      <pc:sldChg chg="mod modShow">
        <pc:chgData name="College View church of Christ" userId="66daf72c15de8306" providerId="LiveId" clId="{DE8588C1-5404-4DA4-BED9-907D0BD1182A}" dt="2021-10-24T13:04:00.335" v="0" actId="729"/>
        <pc:sldMkLst>
          <pc:docMk/>
          <pc:sldMk cId="0" sldId="268"/>
        </pc:sldMkLst>
      </pc:sldChg>
      <pc:sldChg chg="mod modShow">
        <pc:chgData name="College View church of Christ" userId="66daf72c15de8306" providerId="LiveId" clId="{DE8588C1-5404-4DA4-BED9-907D0BD1182A}" dt="2021-10-24T13:04:00.335" v="0" actId="729"/>
        <pc:sldMkLst>
          <pc:docMk/>
          <pc:sldMk cId="0" sldId="283"/>
        </pc:sldMkLst>
      </pc:sldChg>
      <pc:sldChg chg="mod modShow">
        <pc:chgData name="College View church of Christ" userId="66daf72c15de8306" providerId="LiveId" clId="{DE8588C1-5404-4DA4-BED9-907D0BD1182A}" dt="2021-10-24T13:20:29.247" v="1" actId="729"/>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10/24/2021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E4AD6-811A-4858-8263-70716894AD42}" type="slidenum">
              <a:rPr lang="en-US" altLang="en-US"/>
              <a:pPr>
                <a:spcBef>
                  <a:spcPct val="0"/>
                </a:spcBef>
              </a:pPr>
              <a:t>3</a:t>
            </a:fld>
            <a:endParaRPr lang="en-US" altLang="en-US"/>
          </a:p>
        </p:txBody>
      </p:sp>
    </p:spTree>
    <p:extLst>
      <p:ext uri="{BB962C8B-B14F-4D97-AF65-F5344CB8AC3E}">
        <p14:creationId xmlns:p14="http://schemas.microsoft.com/office/powerpoint/2010/main" val="207664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40036-EDA5-48A3-8883-5A710DB60C46}" type="slidenum">
              <a:rPr lang="en-US" altLang="en-US"/>
              <a:pPr>
                <a:spcBef>
                  <a:spcPct val="0"/>
                </a:spcBef>
              </a:pPr>
              <a:t>4</a:t>
            </a:fld>
            <a:endParaRPr lang="en-US" altLang="en-US"/>
          </a:p>
        </p:txBody>
      </p:sp>
    </p:spTree>
    <p:extLst>
      <p:ext uri="{BB962C8B-B14F-4D97-AF65-F5344CB8AC3E}">
        <p14:creationId xmlns:p14="http://schemas.microsoft.com/office/powerpoint/2010/main" val="31847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7F121B-2392-46ED-89DE-CA4CF0798D85}" type="slidenum">
              <a:rPr lang="en-US" altLang="en-US"/>
              <a:pPr>
                <a:spcBef>
                  <a:spcPct val="0"/>
                </a:spcBef>
              </a:pPr>
              <a:t>5</a:t>
            </a:fld>
            <a:endParaRPr lang="en-US" altLang="en-US"/>
          </a:p>
        </p:txBody>
      </p:sp>
    </p:spTree>
    <p:extLst>
      <p:ext uri="{BB962C8B-B14F-4D97-AF65-F5344CB8AC3E}">
        <p14:creationId xmlns:p14="http://schemas.microsoft.com/office/powerpoint/2010/main" val="332475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95F20D-36E3-4214-8453-410C641D0669}" type="slidenum">
              <a:rPr lang="en-US" altLang="en-US"/>
              <a:pPr>
                <a:spcBef>
                  <a:spcPct val="0"/>
                </a:spcBef>
              </a:pPr>
              <a:t>6</a:t>
            </a:fld>
            <a:endParaRPr lang="en-US" altLang="en-US"/>
          </a:p>
        </p:txBody>
      </p:sp>
    </p:spTree>
    <p:extLst>
      <p:ext uri="{BB962C8B-B14F-4D97-AF65-F5344CB8AC3E}">
        <p14:creationId xmlns:p14="http://schemas.microsoft.com/office/powerpoint/2010/main" val="152087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8B3D70-503A-470F-9A8E-5FB1AD324DB8}" type="slidenum">
              <a:rPr lang="en-US" altLang="en-US"/>
              <a:pPr>
                <a:spcBef>
                  <a:spcPct val="0"/>
                </a:spcBef>
              </a:pPr>
              <a:t>7</a:t>
            </a:fld>
            <a:endParaRPr lang="en-US" altLang="en-US"/>
          </a:p>
        </p:txBody>
      </p:sp>
    </p:spTree>
    <p:extLst>
      <p:ext uri="{BB962C8B-B14F-4D97-AF65-F5344CB8AC3E}">
        <p14:creationId xmlns:p14="http://schemas.microsoft.com/office/powerpoint/2010/main" val="245726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01CB81-5731-40D1-99B1-AFDC7DF714CF}" type="slidenum">
              <a:rPr lang="en-US" altLang="en-US"/>
              <a:pPr>
                <a:spcBef>
                  <a:spcPct val="0"/>
                </a:spcBef>
              </a:pPr>
              <a:t>8</a:t>
            </a:fld>
            <a:endParaRPr lang="en-US" altLang="en-US"/>
          </a:p>
        </p:txBody>
      </p:sp>
    </p:spTree>
    <p:extLst>
      <p:ext uri="{BB962C8B-B14F-4D97-AF65-F5344CB8AC3E}">
        <p14:creationId xmlns:p14="http://schemas.microsoft.com/office/powerpoint/2010/main" val="428089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9</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B4EB98-EA0E-4679-8F24-BF640A44FAC9}" type="slidenum">
              <a:rPr lang="en-US" altLang="en-US"/>
              <a:pPr>
                <a:spcBef>
                  <a:spcPct val="0"/>
                </a:spcBef>
              </a:pPr>
              <a:t>10</a:t>
            </a:fld>
            <a:endParaRPr lang="en-US" altLang="en-US"/>
          </a:p>
        </p:txBody>
      </p:sp>
    </p:spTree>
    <p:extLst>
      <p:ext uri="{BB962C8B-B14F-4D97-AF65-F5344CB8AC3E}">
        <p14:creationId xmlns:p14="http://schemas.microsoft.com/office/powerpoint/2010/main" val="240409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035390-1498-4CF4-89B3-A2FA0401C918}" type="slidenum">
              <a:rPr lang="en-US" altLang="en-US"/>
              <a:pPr>
                <a:spcBef>
                  <a:spcPct val="0"/>
                </a:spcBef>
              </a:pPr>
              <a:t>11</a:t>
            </a:fld>
            <a:endParaRPr lang="en-US" altLang="en-US"/>
          </a:p>
        </p:txBody>
      </p:sp>
    </p:spTree>
    <p:extLst>
      <p:ext uri="{BB962C8B-B14F-4D97-AF65-F5344CB8AC3E}">
        <p14:creationId xmlns:p14="http://schemas.microsoft.com/office/powerpoint/2010/main" val="115276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10/24/2021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10/24/2021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10/24/2021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10/24/2021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10/24/2021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10/24/2021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10/24/2021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10/24/2021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10/24/2021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10/24/2021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10/24/2021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10/24/2021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3352800"/>
          </a:xfrm>
        </p:spPr>
        <p:txBody>
          <a:bodyPr>
            <a:noAutofit/>
          </a:bodyPr>
          <a:lstStyle/>
          <a:p>
            <a:pPr eaLnBrk="1" hangingPunct="1">
              <a:defRPr/>
            </a:pPr>
            <a:r>
              <a:rPr lang="en-US" sz="5400" b="1" kern="1200" dirty="0">
                <a:solidFill>
                  <a:srgbClr val="FFFF00"/>
                </a:solidFill>
                <a:latin typeface="Arial" panose="020B0604020202020204" pitchFamily="34" charset="0"/>
                <a:cs typeface="Arial" panose="020B0604020202020204" pitchFamily="34" charset="0"/>
              </a:rPr>
              <a:t>How would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you rate your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spiritual relationship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with your spouse?</a:t>
            </a:r>
            <a:endParaRPr lang="en-US" sz="5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786814"/>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505200"/>
          </a:xfrm>
        </p:spPr>
        <p:txBody>
          <a:bodyPr>
            <a:noAutofit/>
          </a:bodyPr>
          <a:lstStyle/>
          <a:p>
            <a:pPr eaLnBrk="1" hangingPunct="1">
              <a:defRPr/>
            </a:pPr>
            <a:r>
              <a:rPr lang="en-US" sz="5400" b="1" kern="1200" dirty="0">
                <a:solidFill>
                  <a:srgbClr val="FFFF00"/>
                </a:solidFill>
                <a:latin typeface="Arial" panose="020B0604020202020204" pitchFamily="34" charset="0"/>
                <a:cs typeface="Arial" panose="020B0604020202020204" pitchFamily="34" charset="0"/>
              </a:rPr>
              <a:t>The # 1 Intimacy in Marriage is</a:t>
            </a:r>
            <a:br>
              <a:rPr lang="en-US" sz="5400" b="1" kern="1200" dirty="0">
                <a:solidFill>
                  <a:srgbClr val="FFFF00"/>
                </a:solidFill>
                <a:latin typeface="Arial" panose="020B0604020202020204" pitchFamily="34" charset="0"/>
                <a:cs typeface="Arial" panose="020B0604020202020204" pitchFamily="34" charset="0"/>
              </a:rPr>
            </a:br>
            <a:r>
              <a:rPr lang="en-US" sz="5400" b="1" i="1" kern="1200" dirty="0">
                <a:solidFill>
                  <a:srgbClr val="FFFF00"/>
                </a:solidFill>
                <a:latin typeface="Arial" panose="020B0604020202020204" pitchFamily="34" charset="0"/>
                <a:cs typeface="Arial" panose="020B0604020202020204" pitchFamily="34" charset="0"/>
              </a:rPr>
              <a:t>Spiritual Intimacy</a:t>
            </a:r>
            <a:endParaRPr lang="en-US" sz="5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946948"/>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38600"/>
            <a:ext cx="9144000" cy="1143000"/>
          </a:xfrm>
        </p:spPr>
        <p:txBody>
          <a:bodyPr/>
          <a:lstStyle/>
          <a:p>
            <a:r>
              <a:rPr lang="en-US" sz="3600" dirty="0">
                <a:latin typeface="Arial" panose="020B0604020202020204" pitchFamily="34" charset="0"/>
                <a:cs typeface="Arial" panose="020B0604020202020204" pitchFamily="34" charset="0"/>
              </a:rPr>
              <a:t>Lesson 1:</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Marriage in the Image of God</a:t>
            </a:r>
          </a:p>
        </p:txBody>
      </p:sp>
    </p:spTree>
    <p:extLst>
      <p:ext uri="{BB962C8B-B14F-4D97-AF65-F5344CB8AC3E}">
        <p14:creationId xmlns:p14="http://schemas.microsoft.com/office/powerpoint/2010/main" val="411772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838200"/>
            <a:ext cx="8991600" cy="1920875"/>
          </a:xfrm>
        </p:spPr>
        <p:txBody>
          <a:bodyPr>
            <a:normAutofit/>
          </a:bodyPr>
          <a:lstStyle/>
          <a:p>
            <a:pPr eaLnBrk="1" hangingPunct="1">
              <a:defRPr/>
            </a:pPr>
            <a:r>
              <a:rPr lang="en-US" sz="5400" i="1" kern="1200" dirty="0">
                <a:solidFill>
                  <a:srgbClr val="FFFF00"/>
                </a:solidFill>
                <a:latin typeface="Arial" panose="020B0604020202020204" pitchFamily="34" charset="0"/>
                <a:cs typeface="Arial" panose="020B0604020202020204" pitchFamily="34" charset="0"/>
              </a:rPr>
              <a:t>The Image of God in Marriage </a:t>
            </a:r>
            <a:endParaRPr lang="en-US" sz="7200" i="1"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sz="quarter" idx="1"/>
          </p:nvPr>
        </p:nvSpPr>
        <p:spPr>
          <a:xfrm>
            <a:off x="0" y="3048000"/>
            <a:ext cx="9067800" cy="1752600"/>
          </a:xfrm>
        </p:spPr>
        <p:txBody>
          <a:bodyPr>
            <a:normAutofit/>
          </a:bodyPr>
          <a:lstStyle/>
          <a:p>
            <a:pPr eaLnBrk="1" hangingPunct="1">
              <a:defRPr/>
            </a:pPr>
            <a:r>
              <a:rPr lang="en-US" sz="4200" b="1" kern="1200" dirty="0">
                <a:latin typeface="Arial" panose="020B0604020202020204" pitchFamily="34" charset="0"/>
                <a:ea typeface="+mj-ea"/>
                <a:cs typeface="Arial" panose="020B0604020202020204" pitchFamily="34" charset="0"/>
              </a:rPr>
              <a:t>- Genesis 2:18-25 -</a:t>
            </a:r>
            <a:endParaRPr lang="en-US" sz="4200" dirty="0">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The need for such a study -  </a:t>
            </a:r>
            <a:br>
              <a:rPr lang="en-US" sz="3600" kern="1200" dirty="0">
                <a:solidFill>
                  <a:srgbClr val="FFFF00"/>
                </a:solidFill>
                <a:latin typeface="Arial" panose="020B0604020202020204" pitchFamily="34" charset="0"/>
                <a:cs typeface="Arial" panose="020B0604020202020204" pitchFamily="34" charset="0"/>
              </a:rPr>
            </a:br>
            <a:r>
              <a:rPr lang="en-US" sz="3600" i="1" kern="1200" dirty="0">
                <a:solidFill>
                  <a:srgbClr val="FFFF00"/>
                </a:solidFill>
                <a:latin typeface="Arial" panose="020B0604020202020204" pitchFamily="34" charset="0"/>
                <a:cs typeface="Arial" panose="020B0604020202020204" pitchFamily="34" charset="0"/>
              </a:rPr>
              <a:t>The Christians involved</a:t>
            </a:r>
            <a:endParaRPr lang="en-US" sz="3600" i="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7700" y="1524000"/>
            <a:ext cx="7848600" cy="4525963"/>
          </a:xfrm>
        </p:spPr>
        <p:txBody>
          <a:bodyPr>
            <a:noAutofit/>
          </a:bodyPr>
          <a:lstStyle/>
          <a:p>
            <a:pPr eaLnBrk="1" hangingPunct="1">
              <a:buSzPct val="60000"/>
              <a:defRPr/>
            </a:pPr>
            <a:r>
              <a:rPr lang="en-US" b="1" kern="1200" dirty="0">
                <a:solidFill>
                  <a:srgbClr val="FFFF00"/>
                </a:solidFill>
                <a:latin typeface="Arial" panose="020B0604020202020204" pitchFamily="34" charset="0"/>
                <a:ea typeface="+mj-ea"/>
                <a:cs typeface="Arial" panose="020B0604020202020204" pitchFamily="34" charset="0"/>
              </a:rPr>
              <a:t>KNOW THIS:  </a:t>
            </a:r>
            <a:r>
              <a:rPr lang="en-US" b="1" kern="1200" dirty="0">
                <a:latin typeface="Arial" panose="020B0604020202020204" pitchFamily="34" charset="0"/>
                <a:ea typeface="+mj-ea"/>
                <a:cs typeface="Arial" panose="020B0604020202020204" pitchFamily="34" charset="0"/>
              </a:rPr>
              <a:t>It is </a:t>
            </a:r>
            <a:r>
              <a:rPr lang="en-US" b="1" u="sng" kern="1200" dirty="0">
                <a:latin typeface="Arial" panose="020B0604020202020204" pitchFamily="34" charset="0"/>
                <a:ea typeface="+mj-ea"/>
                <a:cs typeface="Arial" panose="020B0604020202020204" pitchFamily="34" charset="0"/>
              </a:rPr>
              <a:t>YOUR CHOICE</a:t>
            </a:r>
            <a:r>
              <a:rPr lang="en-US" b="1" kern="1200" dirty="0">
                <a:latin typeface="Arial" panose="020B0604020202020204" pitchFamily="34" charset="0"/>
                <a:ea typeface="+mj-ea"/>
                <a:cs typeface="Arial" panose="020B0604020202020204" pitchFamily="34" charset="0"/>
              </a:rPr>
              <a:t> as to where your marriage is today!  It is </a:t>
            </a:r>
            <a:r>
              <a:rPr lang="en-US" b="1" u="sng" kern="1200" dirty="0">
                <a:latin typeface="Arial" panose="020B0604020202020204" pitchFamily="34" charset="0"/>
                <a:ea typeface="+mj-ea"/>
                <a:cs typeface="Arial" panose="020B0604020202020204" pitchFamily="34" charset="0"/>
              </a:rPr>
              <a:t>YOUR CHOICE</a:t>
            </a:r>
            <a:r>
              <a:rPr lang="en-US" b="1" kern="1200" dirty="0">
                <a:latin typeface="Arial" panose="020B0604020202020204" pitchFamily="34" charset="0"/>
                <a:ea typeface="+mj-ea"/>
                <a:cs typeface="Arial" panose="020B0604020202020204" pitchFamily="34" charset="0"/>
              </a:rPr>
              <a:t> as to where your marriage will be tomorrow! </a:t>
            </a:r>
          </a:p>
          <a:p>
            <a:pPr eaLnBrk="1" hangingPunct="1">
              <a:buSzPct val="60000"/>
              <a:defRPr/>
            </a:pPr>
            <a:endParaRPr lang="en-US" b="1" kern="1200" dirty="0">
              <a:latin typeface="Arial" panose="020B0604020202020204" pitchFamily="34" charset="0"/>
              <a:ea typeface="+mj-ea"/>
              <a:cs typeface="Arial" panose="020B0604020202020204" pitchFamily="34" charset="0"/>
            </a:endParaRPr>
          </a:p>
          <a:p>
            <a:pPr eaLnBrk="1" hangingPunct="1">
              <a:buSzPct val="60000"/>
              <a:defRPr/>
            </a:pPr>
            <a:r>
              <a:rPr lang="en-US" b="1" kern="1200" dirty="0">
                <a:latin typeface="Arial" panose="020B0604020202020204" pitchFamily="34" charset="0"/>
                <a:ea typeface="+mj-ea"/>
                <a:cs typeface="Arial" panose="020B0604020202020204" pitchFamily="34" charset="0"/>
              </a:rPr>
              <a:t>Have you really read, reviewed, meditated, &amp; put into practice God’s marriage package?</a:t>
            </a:r>
            <a:endParaRPr lang="en-US"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905000"/>
          </a:xfrm>
        </p:spPr>
        <p:txBody>
          <a:bodyPr>
            <a:noAutofit/>
          </a:bodyPr>
          <a:lstStyle/>
          <a:p>
            <a:pPr eaLnBrk="1" hangingPunct="1">
              <a:defRPr/>
            </a:pPr>
            <a:r>
              <a:rPr lang="en-US" sz="3600" kern="1200" dirty="0">
                <a:solidFill>
                  <a:srgbClr val="FFFF00"/>
                </a:solidFill>
                <a:latin typeface="Kalinga" panose="020B0502040204020203" pitchFamily="34" charset="0"/>
                <a:cs typeface="Kalinga" panose="020B0502040204020203" pitchFamily="34" charset="0"/>
              </a:rPr>
              <a:t>Use the Right Box Top </a:t>
            </a:r>
            <a:br>
              <a:rPr lang="en-US" sz="3600" kern="1200" dirty="0">
                <a:solidFill>
                  <a:srgbClr val="FFFF00"/>
                </a:solidFill>
                <a:latin typeface="Kalinga" panose="020B0502040204020203" pitchFamily="34" charset="0"/>
                <a:cs typeface="Kalinga" panose="020B0502040204020203" pitchFamily="34" charset="0"/>
              </a:rPr>
            </a:br>
            <a:r>
              <a:rPr lang="en-US" sz="3600" kern="1200" dirty="0">
                <a:solidFill>
                  <a:srgbClr val="FFFF00"/>
                </a:solidFill>
                <a:latin typeface="Kalinga" panose="020B0502040204020203" pitchFamily="34" charset="0"/>
                <a:cs typeface="Kalinga" panose="020B0502040204020203" pitchFamily="34" charset="0"/>
              </a:rPr>
              <a:t>God’s Blueprint for Marriage  </a:t>
            </a:r>
            <a:br>
              <a:rPr lang="en-US" sz="3600" kern="1200" dirty="0">
                <a:solidFill>
                  <a:srgbClr val="FFFF00"/>
                </a:solidFill>
                <a:latin typeface="Kalinga" panose="020B0502040204020203" pitchFamily="34" charset="0"/>
                <a:cs typeface="Kalinga" panose="020B0502040204020203" pitchFamily="34" charset="0"/>
              </a:rPr>
            </a:br>
            <a:r>
              <a:rPr lang="en-US" sz="3600" kern="1200" dirty="0">
                <a:solidFill>
                  <a:srgbClr val="FFFF00"/>
                </a:solidFill>
                <a:latin typeface="Kalinga" panose="020B0502040204020203" pitchFamily="34" charset="0"/>
                <a:cs typeface="Kalinga" panose="020B0502040204020203" pitchFamily="34" charset="0"/>
              </a:rPr>
              <a:t>Genesis 2</a:t>
            </a:r>
            <a:endParaRPr lang="en-US" sz="3600" dirty="0">
              <a:solidFill>
                <a:srgbClr val="FFFF00"/>
              </a:solidFill>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685800" y="2133600"/>
            <a:ext cx="7772400" cy="3962400"/>
          </a:xfrm>
        </p:spPr>
        <p:txBody>
          <a:bodyPr>
            <a:noAutofit/>
          </a:bodyPr>
          <a:lstStyle/>
          <a:p>
            <a:pPr eaLnBrk="1" hangingPunct="1">
              <a:defRPr/>
            </a:pPr>
            <a:r>
              <a:rPr lang="en-US" b="1" i="1" kern="1200" dirty="0">
                <a:latin typeface="Kalinga" panose="020B0502040204020203" pitchFamily="34" charset="0"/>
                <a:ea typeface="+mj-ea"/>
                <a:cs typeface="Kalinga" panose="020B0502040204020203" pitchFamily="34" charset="0"/>
              </a:rPr>
              <a:t>Man’s loneliness is not good</a:t>
            </a:r>
            <a:r>
              <a:rPr lang="en-US" kern="1200" dirty="0">
                <a:latin typeface="Kalinga" panose="020B0502040204020203" pitchFamily="34" charset="0"/>
                <a:ea typeface="+mj-ea"/>
                <a:cs typeface="Kalinga" panose="020B0502040204020203" pitchFamily="34" charset="0"/>
              </a:rPr>
              <a:t>  (v.18).</a:t>
            </a:r>
          </a:p>
          <a:p>
            <a:pPr eaLnBrk="1" hangingPunct="1">
              <a:defRPr/>
            </a:pPr>
            <a:endParaRPr lang="en-US" b="1" i="1" kern="1200" dirty="0">
              <a:latin typeface="Kalinga" panose="020B0502040204020203" pitchFamily="34" charset="0"/>
              <a:ea typeface="+mj-ea"/>
              <a:cs typeface="Kalinga" panose="020B0502040204020203" pitchFamily="34" charset="0"/>
            </a:endParaRPr>
          </a:p>
          <a:p>
            <a:pPr eaLnBrk="1" hangingPunct="1">
              <a:defRPr/>
            </a:pPr>
            <a:r>
              <a:rPr lang="en-US" b="1" i="1" kern="1200" dirty="0">
                <a:latin typeface="Kalinga" panose="020B0502040204020203" pitchFamily="34" charset="0"/>
                <a:ea typeface="+mj-ea"/>
                <a:cs typeface="Kalinga" panose="020B0502040204020203" pitchFamily="34" charset="0"/>
              </a:rPr>
              <a:t>Accepting who God made for you</a:t>
            </a:r>
            <a:r>
              <a:rPr lang="en-US" kern="1200" dirty="0">
                <a:latin typeface="Kalinga" panose="020B0502040204020203" pitchFamily="34" charset="0"/>
                <a:ea typeface="+mj-ea"/>
                <a:cs typeface="Kalinga" panose="020B0502040204020203" pitchFamily="34" charset="0"/>
              </a:rPr>
              <a:t>                  (</a:t>
            </a:r>
            <a:r>
              <a:rPr lang="en-US" b="1" kern="1200" dirty="0">
                <a:latin typeface="Kalinga" panose="020B0502040204020203" pitchFamily="34" charset="0"/>
                <a:ea typeface="+mj-ea"/>
                <a:cs typeface="Kalinga" panose="020B0502040204020203" pitchFamily="34" charset="0"/>
              </a:rPr>
              <a:t>v.21-23</a:t>
            </a:r>
            <a:r>
              <a:rPr lang="en-US" kern="1200" dirty="0">
                <a:latin typeface="Kalinga" panose="020B0502040204020203" pitchFamily="34" charset="0"/>
                <a:ea typeface="+mj-ea"/>
                <a:cs typeface="Kalinga" panose="020B0502040204020203" pitchFamily="34" charset="0"/>
              </a:rPr>
              <a:t>).</a:t>
            </a:r>
          </a:p>
          <a:p>
            <a:pPr eaLnBrk="1" hangingPunct="1">
              <a:defRPr/>
            </a:pPr>
            <a:endParaRPr lang="en-US" b="1" i="1" kern="1200" dirty="0">
              <a:latin typeface="Kalinga" panose="020B0502040204020203" pitchFamily="34" charset="0"/>
              <a:ea typeface="+mj-ea"/>
              <a:cs typeface="Kalinga" panose="020B0502040204020203" pitchFamily="34" charset="0"/>
            </a:endParaRPr>
          </a:p>
          <a:p>
            <a:pPr eaLnBrk="1" hangingPunct="1">
              <a:defRPr/>
            </a:pPr>
            <a:r>
              <a:rPr lang="en-US" b="1" i="1" kern="1200" dirty="0">
                <a:latin typeface="Kalinga" panose="020B0502040204020203" pitchFamily="34" charset="0"/>
                <a:ea typeface="+mj-ea"/>
                <a:cs typeface="Kalinga" panose="020B0502040204020203" pitchFamily="34" charset="0"/>
              </a:rPr>
              <a:t>Leave others for your spouse  </a:t>
            </a:r>
            <a:r>
              <a:rPr lang="en-US" kern="1200" dirty="0">
                <a:latin typeface="Kalinga" panose="020B0502040204020203" pitchFamily="34" charset="0"/>
                <a:ea typeface="+mj-ea"/>
                <a:cs typeface="Kalinga" panose="020B0502040204020203" pitchFamily="34" charset="0"/>
              </a:rPr>
              <a:t>(v.24).</a:t>
            </a:r>
            <a:endParaRPr lang="en-US" dirty="0">
              <a:latin typeface="Kalinga" panose="020B0502040204020203" pitchFamily="34" charset="0"/>
              <a:cs typeface="Kalinga" panose="020B0502040204020203"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8288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Use the Right Box Top  </a:t>
            </a:r>
            <a:br>
              <a:rPr lang="en-US" sz="3600" kern="1200" dirty="0">
                <a:solidFill>
                  <a:srgbClr val="FFFF00"/>
                </a:solidFill>
                <a:latin typeface="Arial" panose="020B0604020202020204" pitchFamily="34" charset="0"/>
                <a:cs typeface="Arial" panose="020B0604020202020204" pitchFamily="34" charset="0"/>
              </a:rPr>
            </a:br>
            <a:r>
              <a:rPr lang="en-US" sz="3600" kern="1200" dirty="0">
                <a:solidFill>
                  <a:srgbClr val="FFFF00"/>
                </a:solidFill>
                <a:latin typeface="Arial" panose="020B0604020202020204" pitchFamily="34" charset="0"/>
                <a:cs typeface="Arial" panose="020B0604020202020204" pitchFamily="34" charset="0"/>
              </a:rPr>
              <a:t>God’s Blueprint for Marriage </a:t>
            </a:r>
            <a:br>
              <a:rPr lang="en-US" sz="3600" kern="1200" dirty="0">
                <a:solidFill>
                  <a:srgbClr val="FFFF00"/>
                </a:solidFill>
                <a:latin typeface="Arial" panose="020B0604020202020204" pitchFamily="34" charset="0"/>
                <a:cs typeface="Arial" panose="020B0604020202020204" pitchFamily="34" charset="0"/>
              </a:rPr>
            </a:br>
            <a:r>
              <a:rPr lang="en-US" sz="3600" kern="1200" dirty="0">
                <a:solidFill>
                  <a:srgbClr val="FFFF00"/>
                </a:solidFill>
                <a:latin typeface="Arial" panose="020B0604020202020204" pitchFamily="34" charset="0"/>
                <a:cs typeface="Arial" panose="020B0604020202020204" pitchFamily="34" charset="0"/>
              </a:rPr>
              <a:t>Genesis 2</a:t>
            </a:r>
            <a:endParaRPr lang="en-US" sz="36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2362200"/>
            <a:ext cx="7772400" cy="3962400"/>
          </a:xfrm>
        </p:spPr>
        <p:txBody>
          <a:bodyPr>
            <a:noAutofit/>
          </a:bodyPr>
          <a:lstStyle/>
          <a:p>
            <a:pPr eaLnBrk="1" hangingPunct="1">
              <a:buClr>
                <a:srgbClr val="FFFF00"/>
              </a:buClr>
              <a:defRPr/>
            </a:pPr>
            <a:r>
              <a:rPr lang="en-US" b="1" i="1" kern="1200" dirty="0">
                <a:latin typeface="Arial" panose="020B0604020202020204" pitchFamily="34" charset="0"/>
                <a:ea typeface="+mj-ea"/>
                <a:cs typeface="Arial" panose="020B0604020202020204" pitchFamily="34" charset="0"/>
              </a:rPr>
              <a:t>Making marriage last  -</a:t>
            </a:r>
            <a:r>
              <a:rPr lang="en-US" i="1" kern="1200" dirty="0">
                <a:latin typeface="Arial" panose="020B0604020202020204" pitchFamily="34" charset="0"/>
                <a:ea typeface="+mj-ea"/>
                <a:cs typeface="Arial" panose="020B0604020202020204" pitchFamily="34" charset="0"/>
              </a:rPr>
              <a:t> “cleave”</a:t>
            </a:r>
            <a:r>
              <a:rPr lang="en-US" kern="1200" dirty="0">
                <a:latin typeface="Arial" panose="020B0604020202020204" pitchFamily="34" charset="0"/>
                <a:ea typeface="+mj-ea"/>
                <a:cs typeface="Arial" panose="020B0604020202020204" pitchFamily="34" charset="0"/>
              </a:rPr>
              <a:t> (</a:t>
            </a:r>
            <a:r>
              <a:rPr lang="en-US" b="1" kern="1200" dirty="0">
                <a:latin typeface="Arial" panose="020B0604020202020204" pitchFamily="34" charset="0"/>
                <a:ea typeface="+mj-ea"/>
                <a:cs typeface="Arial" panose="020B0604020202020204" pitchFamily="34" charset="0"/>
              </a:rPr>
              <a:t>v.24</a:t>
            </a:r>
            <a:r>
              <a:rPr lang="en-US" kern="1200" dirty="0">
                <a:latin typeface="Arial" panose="020B0604020202020204" pitchFamily="34" charset="0"/>
                <a:ea typeface="+mj-ea"/>
                <a:cs typeface="Arial" panose="020B0604020202020204" pitchFamily="34" charset="0"/>
              </a:rPr>
              <a:t>) </a:t>
            </a:r>
          </a:p>
          <a:p>
            <a:pPr lvl="1" eaLnBrk="1" hangingPunct="1">
              <a:buClr>
                <a:srgbClr val="FFFF00"/>
              </a:buClr>
              <a:buSzPct val="50000"/>
              <a:defRPr/>
            </a:pPr>
            <a:r>
              <a:rPr lang="en-US" sz="3200" kern="1200" dirty="0">
                <a:latin typeface="Arial" panose="020B0604020202020204" pitchFamily="34" charset="0"/>
                <a:ea typeface="+mj-ea"/>
                <a:cs typeface="Arial" panose="020B0604020202020204" pitchFamily="34" charset="0"/>
              </a:rPr>
              <a:t>WHY? For Love and I Promised</a:t>
            </a:r>
          </a:p>
          <a:p>
            <a:pPr eaLnBrk="1" hangingPunct="1">
              <a:buClr>
                <a:srgbClr val="FFFF00"/>
              </a:buClr>
              <a:defRPr/>
            </a:pPr>
            <a:endParaRPr lang="en-US" b="1" i="1" kern="1200" dirty="0">
              <a:latin typeface="Arial" panose="020B0604020202020204" pitchFamily="34" charset="0"/>
              <a:ea typeface="+mj-ea"/>
              <a:cs typeface="Arial" panose="020B0604020202020204" pitchFamily="34" charset="0"/>
            </a:endParaRPr>
          </a:p>
          <a:p>
            <a:pPr eaLnBrk="1" hangingPunct="1">
              <a:buClr>
                <a:srgbClr val="FFFF00"/>
              </a:buClr>
              <a:defRPr/>
            </a:pPr>
            <a:r>
              <a:rPr lang="en-US" b="1" i="1" kern="1200" dirty="0">
                <a:latin typeface="Arial" panose="020B0604020202020204" pitchFamily="34" charset="0"/>
                <a:ea typeface="+mj-ea"/>
                <a:cs typeface="Arial" panose="020B0604020202020204" pitchFamily="34" charset="0"/>
              </a:rPr>
              <a:t>Openness and Honesty</a:t>
            </a:r>
            <a:r>
              <a:rPr lang="en-US" kern="1200" dirty="0">
                <a:latin typeface="Arial" panose="020B0604020202020204" pitchFamily="34" charset="0"/>
                <a:ea typeface="+mj-ea"/>
                <a:cs typeface="Arial" panose="020B0604020202020204" pitchFamily="34" charset="0"/>
              </a:rPr>
              <a:t> (</a:t>
            </a:r>
            <a:r>
              <a:rPr lang="en-US" b="1" kern="1200" dirty="0">
                <a:latin typeface="Arial" panose="020B0604020202020204" pitchFamily="34" charset="0"/>
                <a:ea typeface="+mj-ea"/>
                <a:cs typeface="Arial" panose="020B0604020202020204" pitchFamily="34" charset="0"/>
              </a:rPr>
              <a:t>v.25</a:t>
            </a:r>
            <a:r>
              <a:rPr lang="en-US" kern="1200" dirty="0">
                <a:latin typeface="Arial" panose="020B0604020202020204" pitchFamily="34" charset="0"/>
                <a:ea typeface="+mj-ea"/>
                <a:cs typeface="Arial" panose="020B0604020202020204" pitchFamily="34" charset="0"/>
              </a:rPr>
              <a:t>) </a:t>
            </a:r>
          </a:p>
          <a:p>
            <a:pPr lvl="1" eaLnBrk="1" hangingPunct="1">
              <a:buClr>
                <a:srgbClr val="FFFF00"/>
              </a:buClr>
              <a:buSzPct val="50000"/>
              <a:defRPr/>
            </a:pPr>
            <a:r>
              <a:rPr lang="en-US" sz="3200" kern="1200" dirty="0">
                <a:latin typeface="Arial" panose="020B0604020202020204" pitchFamily="34" charset="0"/>
                <a:ea typeface="+mj-ea"/>
                <a:cs typeface="Arial" panose="020B0604020202020204" pitchFamily="34" charset="0"/>
              </a:rPr>
              <a:t>Intimacy is what God has in mind for marriage</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447800"/>
          </a:xfrm>
        </p:spPr>
        <p:txBody>
          <a:bodyPr>
            <a:noAutofit/>
          </a:bodyPr>
          <a:lstStyle/>
          <a:p>
            <a:pPr fontAlgn="auto">
              <a:spcAft>
                <a:spcPts val="0"/>
              </a:spcAft>
              <a:defRPr/>
            </a:pPr>
            <a:r>
              <a:rPr lang="en-US" dirty="0">
                <a:solidFill>
                  <a:srgbClr val="FFFF00"/>
                </a:solidFill>
                <a:latin typeface="Arial" panose="020B0604020202020204" pitchFamily="34" charset="0"/>
                <a:cs typeface="Arial" panose="020B0604020202020204" pitchFamily="34" charset="0"/>
              </a:rPr>
              <a:t>Marriage is a reflection</a:t>
            </a:r>
            <a:br>
              <a:rPr lang="en-US" dirty="0">
                <a:solidFill>
                  <a:srgbClr val="FFFF00"/>
                </a:solidFill>
                <a:latin typeface="Arial" panose="020B0604020202020204" pitchFamily="34" charset="0"/>
                <a:cs typeface="Arial" panose="020B0604020202020204" pitchFamily="34" charset="0"/>
              </a:rPr>
            </a:br>
            <a:r>
              <a:rPr lang="en-US" dirty="0">
                <a:solidFill>
                  <a:srgbClr val="FFFF00"/>
                </a:solidFill>
                <a:latin typeface="Arial" panose="020B0604020202020204" pitchFamily="34" charset="0"/>
                <a:cs typeface="Arial" panose="020B0604020202020204" pitchFamily="34" charset="0"/>
              </a:rPr>
              <a:t>of God’s image</a:t>
            </a:r>
          </a:p>
        </p:txBody>
      </p:sp>
      <p:sp>
        <p:nvSpPr>
          <p:cNvPr id="4" name="Title 1"/>
          <p:cNvSpPr txBox="1">
            <a:spLocks/>
          </p:cNvSpPr>
          <p:nvPr/>
        </p:nvSpPr>
        <p:spPr>
          <a:xfrm>
            <a:off x="0" y="3200400"/>
            <a:ext cx="9144000" cy="1219200"/>
          </a:xfrm>
          <a:prstGeom prst="rect">
            <a:avLst/>
          </a:prstGeom>
        </p:spPr>
        <p:txBody>
          <a:bodyPr anchor="ctr"/>
          <a:lstStyle/>
          <a:p>
            <a:pPr algn="ctr" eaLnBrk="1" fontAlgn="auto" hangingPunct="1">
              <a:spcAft>
                <a:spcPts val="0"/>
              </a:spcAft>
              <a:defRPr/>
            </a:pPr>
            <a:r>
              <a:rPr lang="en-US" sz="4000" b="1" cap="all" dirty="0">
                <a:effectLst>
                  <a:outerShdw blurRad="38100" dist="38100" dir="2700000" algn="tl">
                    <a:srgbClr val="000000">
                      <a:alpha val="43137"/>
                    </a:srgbClr>
                  </a:outerShdw>
                </a:effectLst>
                <a:ea typeface="+mj-ea"/>
              </a:rPr>
              <a:t>Marriage is about </a:t>
            </a:r>
          </a:p>
          <a:p>
            <a:pPr algn="ctr" eaLnBrk="1" fontAlgn="auto" hangingPunct="1">
              <a:spcAft>
                <a:spcPts val="0"/>
              </a:spcAft>
              <a:defRPr/>
            </a:pPr>
            <a:r>
              <a:rPr lang="en-US" sz="4000" b="1" cap="all" dirty="0">
                <a:effectLst>
                  <a:outerShdw blurRad="38100" dist="38100" dir="2700000" algn="tl">
                    <a:srgbClr val="000000">
                      <a:alpha val="43137"/>
                    </a:srgbClr>
                  </a:outerShdw>
                </a:effectLst>
                <a:ea typeface="+mj-ea"/>
              </a:rPr>
              <a:t>the glory of God</a:t>
            </a:r>
            <a:endParaRPr lang="en-US" sz="3200" b="1" cap="all" dirty="0">
              <a:solidFill>
                <a:schemeClr val="tx2"/>
              </a:solidFill>
              <a:effectLst>
                <a:outerShdw blurRad="38100" dist="38100" dir="2700000" algn="tl">
                  <a:srgbClr val="000000">
                    <a:alpha val="43137"/>
                  </a:srgbClr>
                </a:outerShdw>
              </a:effectLst>
              <a:ea typeface="+mj-ea"/>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The Impact of Your Marriage</a:t>
            </a:r>
            <a:br>
              <a:rPr lang="en-US" sz="3600" kern="1200" dirty="0">
                <a:solidFill>
                  <a:srgbClr val="FFFF00"/>
                </a:solidFill>
                <a:latin typeface="Arial" panose="020B0604020202020204" pitchFamily="34" charset="0"/>
                <a:cs typeface="Arial" panose="020B0604020202020204" pitchFamily="34" charset="0"/>
              </a:rPr>
            </a:br>
            <a:r>
              <a:rPr lang="en-US" sz="3600" i="1" kern="1200" dirty="0">
                <a:solidFill>
                  <a:srgbClr val="FFFF00"/>
                </a:solidFill>
                <a:latin typeface="Arial" panose="020B0604020202020204" pitchFamily="34" charset="0"/>
                <a:cs typeface="Arial" panose="020B0604020202020204" pitchFamily="34" charset="0"/>
              </a:rPr>
              <a:t>Lessons from Genesis 2, 3…</a:t>
            </a:r>
            <a:endParaRPr lang="en-US" sz="3600" i="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81100" y="1905000"/>
            <a:ext cx="6781800" cy="4221163"/>
          </a:xfrm>
        </p:spPr>
        <p:txBody>
          <a:bodyPr>
            <a:normAutofit/>
          </a:bodyPr>
          <a:lstStyle/>
          <a:p>
            <a:pPr eaLnBrk="1" hangingPunct="1">
              <a:buSzPct val="50000"/>
              <a:defRPr/>
            </a:pPr>
            <a:r>
              <a:rPr lang="en-US" sz="3600" b="1" i="1" kern="1200" dirty="0">
                <a:solidFill>
                  <a:srgbClr val="FFFF00"/>
                </a:solidFill>
                <a:latin typeface="Arial" panose="020B0604020202020204" pitchFamily="34" charset="0"/>
                <a:ea typeface="+mj-ea"/>
                <a:cs typeface="Arial" panose="020B0604020202020204" pitchFamily="34" charset="0"/>
              </a:rPr>
              <a:t>Personal affect of marriage</a:t>
            </a:r>
            <a:r>
              <a:rPr lang="en-US" sz="3600" kern="1200" dirty="0">
                <a:solidFill>
                  <a:srgbClr val="FFFF00"/>
                </a:solidFill>
                <a:latin typeface="Arial" panose="020B0604020202020204" pitchFamily="34" charset="0"/>
                <a:ea typeface="+mj-ea"/>
                <a:cs typeface="Arial" panose="020B0604020202020204" pitchFamily="34" charset="0"/>
              </a:rPr>
              <a:t>                         </a:t>
            </a:r>
            <a:r>
              <a:rPr lang="en-US" sz="3600" kern="1200" dirty="0">
                <a:latin typeface="Arial" panose="020B0604020202020204" pitchFamily="34" charset="0"/>
                <a:ea typeface="+mj-ea"/>
                <a:cs typeface="Arial" panose="020B0604020202020204" pitchFamily="34" charset="0"/>
              </a:rPr>
              <a:t>(</a:t>
            </a:r>
            <a:r>
              <a:rPr lang="en-US" sz="3600" b="1" kern="1200" dirty="0">
                <a:latin typeface="Arial" panose="020B0604020202020204" pitchFamily="34" charset="0"/>
                <a:ea typeface="+mj-ea"/>
                <a:cs typeface="Arial" panose="020B0604020202020204" pitchFamily="34" charset="0"/>
              </a:rPr>
              <a:t>Gen. 2:25; 3:7,8</a:t>
            </a:r>
            <a:r>
              <a:rPr lang="en-US" sz="3600" kern="1200" dirty="0">
                <a:latin typeface="Arial" panose="020B0604020202020204" pitchFamily="34" charset="0"/>
                <a:ea typeface="+mj-ea"/>
                <a:cs typeface="Arial" panose="020B0604020202020204" pitchFamily="34" charset="0"/>
              </a:rPr>
              <a:t>)</a:t>
            </a:r>
          </a:p>
          <a:p>
            <a:pPr eaLnBrk="1" hangingPunct="1">
              <a:buSzPct val="50000"/>
              <a:defRPr/>
            </a:pPr>
            <a:r>
              <a:rPr lang="en-US" sz="3600" b="1" i="1" kern="1200" dirty="0">
                <a:solidFill>
                  <a:srgbClr val="FFFF00"/>
                </a:solidFill>
                <a:latin typeface="Arial" panose="020B0604020202020204" pitchFamily="34" charset="0"/>
                <a:ea typeface="+mj-ea"/>
                <a:cs typeface="Arial" panose="020B0604020202020204" pitchFamily="34" charset="0"/>
              </a:rPr>
              <a:t>Societal affect of marriage</a:t>
            </a:r>
            <a:r>
              <a:rPr lang="en-US" sz="3600" kern="1200" dirty="0">
                <a:solidFill>
                  <a:srgbClr val="FFFF00"/>
                </a:solidFill>
                <a:latin typeface="Arial" panose="020B0604020202020204" pitchFamily="34" charset="0"/>
                <a:ea typeface="+mj-ea"/>
                <a:cs typeface="Arial" panose="020B0604020202020204" pitchFamily="34" charset="0"/>
              </a:rPr>
              <a:t>                                      </a:t>
            </a:r>
            <a:r>
              <a:rPr lang="en-US" sz="3600" kern="1200" dirty="0">
                <a:latin typeface="Arial" panose="020B0604020202020204" pitchFamily="34" charset="0"/>
                <a:ea typeface="+mj-ea"/>
                <a:cs typeface="Arial" panose="020B0604020202020204" pitchFamily="34" charset="0"/>
              </a:rPr>
              <a:t>(</a:t>
            </a:r>
            <a:r>
              <a:rPr lang="en-US" sz="3600" b="1" kern="1200" dirty="0">
                <a:latin typeface="Arial" panose="020B0604020202020204" pitchFamily="34" charset="0"/>
                <a:ea typeface="+mj-ea"/>
                <a:cs typeface="Arial" panose="020B0604020202020204" pitchFamily="34" charset="0"/>
              </a:rPr>
              <a:t>Gen. 3:3,4;  Rom. 5:12</a:t>
            </a:r>
            <a:r>
              <a:rPr lang="en-US" sz="3600" kern="1200" dirty="0">
                <a:latin typeface="Arial" panose="020B0604020202020204" pitchFamily="34" charset="0"/>
                <a:ea typeface="+mj-ea"/>
                <a:cs typeface="Arial" panose="020B0604020202020204" pitchFamily="34" charset="0"/>
              </a:rPr>
              <a:t>)</a:t>
            </a:r>
          </a:p>
          <a:p>
            <a:pPr eaLnBrk="1" hangingPunct="1">
              <a:buSzPct val="50000"/>
              <a:defRPr/>
            </a:pPr>
            <a:r>
              <a:rPr lang="en-US" sz="3600" b="1" i="1" kern="1200" dirty="0">
                <a:solidFill>
                  <a:srgbClr val="FFFF00"/>
                </a:solidFill>
                <a:latin typeface="Arial" panose="020B0604020202020204" pitchFamily="34" charset="0"/>
                <a:ea typeface="+mj-ea"/>
                <a:cs typeface="Arial" panose="020B0604020202020204" pitchFamily="34" charset="0"/>
              </a:rPr>
              <a:t>There is hope for the world</a:t>
            </a:r>
            <a:r>
              <a:rPr lang="en-US" sz="3600" kern="1200" dirty="0">
                <a:solidFill>
                  <a:srgbClr val="FFFF00"/>
                </a:solidFill>
                <a:latin typeface="Arial" panose="020B0604020202020204" pitchFamily="34" charset="0"/>
                <a:ea typeface="+mj-ea"/>
                <a:cs typeface="Arial" panose="020B0604020202020204" pitchFamily="34" charset="0"/>
              </a:rPr>
              <a:t>                                </a:t>
            </a:r>
            <a:r>
              <a:rPr lang="en-US" sz="3600" kern="1200" dirty="0">
                <a:latin typeface="Arial" panose="020B0604020202020204" pitchFamily="34" charset="0"/>
                <a:ea typeface="+mj-ea"/>
                <a:cs typeface="Arial" panose="020B0604020202020204" pitchFamily="34" charset="0"/>
              </a:rPr>
              <a:t>(</a:t>
            </a:r>
            <a:r>
              <a:rPr lang="en-US" sz="3600" b="1" kern="1200" dirty="0">
                <a:latin typeface="Arial" panose="020B0604020202020204" pitchFamily="34" charset="0"/>
                <a:ea typeface="+mj-ea"/>
                <a:cs typeface="Arial" panose="020B0604020202020204" pitchFamily="34" charset="0"/>
              </a:rPr>
              <a:t>Gen. 3:15; </a:t>
            </a:r>
            <a:r>
              <a:rPr lang="en-US" sz="3600" b="1" kern="1200" dirty="0" err="1">
                <a:latin typeface="Arial" panose="020B0604020202020204" pitchFamily="34" charset="0"/>
                <a:ea typeface="+mj-ea"/>
                <a:cs typeface="Arial" panose="020B0604020202020204" pitchFamily="34" charset="0"/>
              </a:rPr>
              <a:t>Jno</a:t>
            </a:r>
            <a:r>
              <a:rPr lang="en-US" sz="3600" b="1" kern="1200" dirty="0">
                <a:latin typeface="Arial" panose="020B0604020202020204" pitchFamily="34" charset="0"/>
                <a:ea typeface="+mj-ea"/>
                <a:cs typeface="Arial" panose="020B0604020202020204" pitchFamily="34" charset="0"/>
              </a:rPr>
              <a:t>. 3:5</a:t>
            </a:r>
            <a:r>
              <a:rPr lang="en-US" sz="3600" kern="1200" dirty="0">
                <a:latin typeface="Arial" panose="020B0604020202020204" pitchFamily="34" charset="0"/>
                <a:ea typeface="+mj-ea"/>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13114</TotalTime>
  <Words>279</Words>
  <Application>Microsoft Office PowerPoint</Application>
  <PresentationFormat>On-screen Show (4:3)</PresentationFormat>
  <Paragraphs>39</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Kalinga</vt:lpstr>
      <vt:lpstr>Wingdings</vt:lpstr>
      <vt:lpstr>Stream</vt:lpstr>
      <vt:lpstr>PowerPoint Presentation</vt:lpstr>
      <vt:lpstr>Lesson 1: Marriage in the Image of God</vt:lpstr>
      <vt:lpstr>The Image of God in Marriage </vt:lpstr>
      <vt:lpstr>The need for such a study -   The Christians involved</vt:lpstr>
      <vt:lpstr>Use the Right Box Top  God’s Blueprint for Marriage   Genesis 2</vt:lpstr>
      <vt:lpstr>Use the Right Box Top   God’s Blueprint for Marriage  Genesis 2</vt:lpstr>
      <vt:lpstr>Marriage is a reflection of God’s image</vt:lpstr>
      <vt:lpstr>The Impact of Your Marriage Lessons from Genesis 2, 3…</vt:lpstr>
      <vt:lpstr>PowerPoint Presentation</vt:lpstr>
      <vt:lpstr>How would  you rate your  spiritual relationship  with your spouse?</vt:lpstr>
      <vt:lpstr>The # 1 Intimacy in Marriage is Spiritual Intimacy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Â  A. The president has an annual address to the country on the state of the union..  He gives us details of   where the country has been, is, and the goals he has for the futureâ€¦  Some may criticize his past, the  present circumstances, &amp; his future plans &amp; how to achieve those plansâ€¦  But if he admits his mistakes  of the past, knows things now are not what they could be, &amp; then embarks on a package which brings  about improvements, progress, and benefits all, youâ€™d have to respect &amp; appreciate his ability to see a  need &amp; take the steps to make the country better, then you laud &amp; praise him if the plan worksâ€¦. B. What is the state of your marriage?   You may describe it as okay, good, great, alright, could be better, not  bad, not like others I know, not as good as it could be, better than it was 5 years ago, or â€œif only I could  get him/her toâ€¦.our marriage would be betterâ€  -  You may be critical &amp; fault-finding with your marriage  of the past, present, &amp; have no plans for the future â€¦  But you admit the mistakes of the past, know the  present is not what it should be, but had no plan, purpose, or program for what your marriage in the future  what are the chances it gets better, respect is there, or it even exists (if it does exist, itâ€™ll be by chance, not  plan, you donâ€™t divorce, because youâ€™re not suppose to)â€¦    C. The state of some marriage unions is scary, I donâ€™t see how they survive by the way wives &amp; husbands  talk about each other, marriage in general, the â€œfightsâ€, the slander, the lack of spirituality, the lack of  affection, the distance lives they live (he does his thing, she does her)â€¦ D. The need for such a study:   The numbers of Christians in the past two years who have marriage problems  which are â€œpublicly knownâ€  -  9 to 10 couplesâ€¦   This is a seriously needed study, not only because of  those â€œpublicly knownâ€ but those who live in turmoil, frustration, resentment, abuse, strife, with no  happiness at all, they have just â€œspit-shinedâ€</dc:title>
  <dc:creator>Shawn</dc:creator>
  <cp:lastModifiedBy>Kevin Stilts</cp:lastModifiedBy>
  <cp:revision>52</cp:revision>
  <cp:lastPrinted>2020-12-17T14:48:06Z</cp:lastPrinted>
  <dcterms:created xsi:type="dcterms:W3CDTF">2008-09-20T20:44:27Z</dcterms:created>
  <dcterms:modified xsi:type="dcterms:W3CDTF">2021-10-25T01:42:48Z</dcterms:modified>
</cp:coreProperties>
</file>