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
  </p:notesMasterIdLst>
  <p:sldIdLst>
    <p:sldId id="417" r:id="rId2"/>
    <p:sldId id="416" r:id="rId3"/>
    <p:sldId id="256" r:id="rId4"/>
    <p:sldId id="268" r:id="rId5"/>
    <p:sldId id="283" r:id="rId6"/>
    <p:sldId id="288" r:id="rId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64" autoAdjust="0"/>
  </p:normalViewPr>
  <p:slideViewPr>
    <p:cSldViewPr>
      <p:cViewPr varScale="1">
        <p:scale>
          <a:sx n="92" d="100"/>
          <a:sy n="92" d="100"/>
        </p:scale>
        <p:origin x="100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DBE7A390-32B9-4606-B4FE-0A2CD9F6D35F}"/>
    <pc:docChg chg="delSld">
      <pc:chgData name="Kevin Stilts" userId="99c6032548666723" providerId="LiveId" clId="{DBE7A390-32B9-4606-B4FE-0A2CD9F6D35F}" dt="2021-10-17T19:20:11.229" v="0" actId="47"/>
      <pc:docMkLst>
        <pc:docMk/>
      </pc:docMkLst>
      <pc:sldChg chg="del">
        <pc:chgData name="Kevin Stilts" userId="99c6032548666723" providerId="LiveId" clId="{DBE7A390-32B9-4606-B4FE-0A2CD9F6D35F}" dt="2021-10-17T19:20:11.229" v="0" actId="47"/>
        <pc:sldMkLst>
          <pc:docMk/>
          <pc:sldMk cId="0" sldId="272"/>
        </pc:sldMkLst>
      </pc:sldChg>
      <pc:sldChg chg="del">
        <pc:chgData name="Kevin Stilts" userId="99c6032548666723" providerId="LiveId" clId="{DBE7A390-32B9-4606-B4FE-0A2CD9F6D35F}" dt="2021-10-17T19:20:11.229" v="0" actId="47"/>
        <pc:sldMkLst>
          <pc:docMk/>
          <pc:sldMk cId="0" sldId="273"/>
        </pc:sldMkLst>
      </pc:sldChg>
      <pc:sldChg chg="del">
        <pc:chgData name="Kevin Stilts" userId="99c6032548666723" providerId="LiveId" clId="{DBE7A390-32B9-4606-B4FE-0A2CD9F6D35F}" dt="2021-10-17T19:20:11.229" v="0" actId="47"/>
        <pc:sldMkLst>
          <pc:docMk/>
          <pc:sldMk cId="0" sldId="282"/>
        </pc:sldMkLst>
      </pc:sldChg>
      <pc:sldChg chg="del">
        <pc:chgData name="Kevin Stilts" userId="99c6032548666723" providerId="LiveId" clId="{DBE7A390-32B9-4606-B4FE-0A2CD9F6D35F}" dt="2021-10-17T19:20:11.229" v="0" actId="47"/>
        <pc:sldMkLst>
          <pc:docMk/>
          <pc:sldMk cId="0" sldId="284"/>
        </pc:sldMkLst>
      </pc:sldChg>
      <pc:sldChg chg="del">
        <pc:chgData name="Kevin Stilts" userId="99c6032548666723" providerId="LiveId" clId="{DBE7A390-32B9-4606-B4FE-0A2CD9F6D35F}" dt="2021-10-17T19:20:11.229" v="0" actId="47"/>
        <pc:sldMkLst>
          <pc:docMk/>
          <pc:sldMk cId="391512385" sldId="290"/>
        </pc:sldMkLst>
      </pc:sldChg>
      <pc:sldChg chg="del">
        <pc:chgData name="Kevin Stilts" userId="99c6032548666723" providerId="LiveId" clId="{DBE7A390-32B9-4606-B4FE-0A2CD9F6D35F}" dt="2021-10-17T19:20:11.229" v="0" actId="47"/>
        <pc:sldMkLst>
          <pc:docMk/>
          <pc:sldMk cId="3935786814" sldId="291"/>
        </pc:sldMkLst>
      </pc:sldChg>
      <pc:sldChg chg="del">
        <pc:chgData name="Kevin Stilts" userId="99c6032548666723" providerId="LiveId" clId="{DBE7A390-32B9-4606-B4FE-0A2CD9F6D35F}" dt="2021-10-17T19:20:11.229" v="0" actId="47"/>
        <pc:sldMkLst>
          <pc:docMk/>
          <pc:sldMk cId="533946948" sldId="292"/>
        </pc:sldMkLst>
      </pc:sldChg>
      <pc:sldChg chg="del">
        <pc:chgData name="Kevin Stilts" userId="99c6032548666723" providerId="LiveId" clId="{DBE7A390-32B9-4606-B4FE-0A2CD9F6D35F}" dt="2021-10-17T19:20:11.229" v="0" actId="47"/>
        <pc:sldMkLst>
          <pc:docMk/>
          <pc:sldMk cId="819863994" sldId="293"/>
        </pc:sldMkLst>
      </pc:sldChg>
      <pc:sldChg chg="del">
        <pc:chgData name="Kevin Stilts" userId="99c6032548666723" providerId="LiveId" clId="{DBE7A390-32B9-4606-B4FE-0A2CD9F6D35F}" dt="2021-10-17T19:20:11.229" v="0" actId="47"/>
        <pc:sldMkLst>
          <pc:docMk/>
          <pc:sldMk cId="3118605339" sldId="294"/>
        </pc:sldMkLst>
      </pc:sldChg>
      <pc:sldChg chg="del">
        <pc:chgData name="Kevin Stilts" userId="99c6032548666723" providerId="LiveId" clId="{DBE7A390-32B9-4606-B4FE-0A2CD9F6D35F}" dt="2021-10-17T19:20:11.229" v="0" actId="47"/>
        <pc:sldMkLst>
          <pc:docMk/>
          <pc:sldMk cId="3004277484" sldId="295"/>
        </pc:sldMkLst>
      </pc:sldChg>
      <pc:sldChg chg="del">
        <pc:chgData name="Kevin Stilts" userId="99c6032548666723" providerId="LiveId" clId="{DBE7A390-32B9-4606-B4FE-0A2CD9F6D35F}" dt="2021-10-17T19:20:11.229" v="0" actId="47"/>
        <pc:sldMkLst>
          <pc:docMk/>
          <pc:sldMk cId="2433041007" sldId="296"/>
        </pc:sldMkLst>
      </pc:sldChg>
      <pc:sldChg chg="del">
        <pc:chgData name="Kevin Stilts" userId="99c6032548666723" providerId="LiveId" clId="{DBE7A390-32B9-4606-B4FE-0A2CD9F6D35F}" dt="2021-10-17T19:20:11.229" v="0" actId="47"/>
        <pc:sldMkLst>
          <pc:docMk/>
          <pc:sldMk cId="1770307099" sldId="297"/>
        </pc:sldMkLst>
      </pc:sldChg>
      <pc:sldChg chg="del">
        <pc:chgData name="Kevin Stilts" userId="99c6032548666723" providerId="LiveId" clId="{DBE7A390-32B9-4606-B4FE-0A2CD9F6D35F}" dt="2021-10-17T19:20:11.229" v="0" actId="47"/>
        <pc:sldMkLst>
          <pc:docMk/>
          <pc:sldMk cId="3816820332" sldId="298"/>
        </pc:sldMkLst>
      </pc:sldChg>
      <pc:sldChg chg="del">
        <pc:chgData name="Kevin Stilts" userId="99c6032548666723" providerId="LiveId" clId="{DBE7A390-32B9-4606-B4FE-0A2CD9F6D35F}" dt="2021-10-17T19:20:11.229" v="0" actId="47"/>
        <pc:sldMkLst>
          <pc:docMk/>
          <pc:sldMk cId="4089823329" sldId="301"/>
        </pc:sldMkLst>
      </pc:sldChg>
      <pc:sldChg chg="del">
        <pc:chgData name="Kevin Stilts" userId="99c6032548666723" providerId="LiveId" clId="{DBE7A390-32B9-4606-B4FE-0A2CD9F6D35F}" dt="2021-10-17T19:20:11.229" v="0" actId="47"/>
        <pc:sldMkLst>
          <pc:docMk/>
          <pc:sldMk cId="377065481" sldId="302"/>
        </pc:sldMkLst>
      </pc:sldChg>
      <pc:sldChg chg="del">
        <pc:chgData name="Kevin Stilts" userId="99c6032548666723" providerId="LiveId" clId="{DBE7A390-32B9-4606-B4FE-0A2CD9F6D35F}" dt="2021-10-17T19:20:11.229" v="0" actId="47"/>
        <pc:sldMkLst>
          <pc:docMk/>
          <pc:sldMk cId="3498005446" sldId="303"/>
        </pc:sldMkLst>
      </pc:sldChg>
      <pc:sldChg chg="del">
        <pc:chgData name="Kevin Stilts" userId="99c6032548666723" providerId="LiveId" clId="{DBE7A390-32B9-4606-B4FE-0A2CD9F6D35F}" dt="2021-10-17T19:20:11.229" v="0" actId="47"/>
        <pc:sldMkLst>
          <pc:docMk/>
          <pc:sldMk cId="2544879116" sldId="304"/>
        </pc:sldMkLst>
      </pc:sldChg>
      <pc:sldChg chg="del">
        <pc:chgData name="Kevin Stilts" userId="99c6032548666723" providerId="LiveId" clId="{DBE7A390-32B9-4606-B4FE-0A2CD9F6D35F}" dt="2021-10-17T19:20:11.229" v="0" actId="47"/>
        <pc:sldMkLst>
          <pc:docMk/>
          <pc:sldMk cId="519512729" sldId="305"/>
        </pc:sldMkLst>
      </pc:sldChg>
      <pc:sldChg chg="del">
        <pc:chgData name="Kevin Stilts" userId="99c6032548666723" providerId="LiveId" clId="{DBE7A390-32B9-4606-B4FE-0A2CD9F6D35F}" dt="2021-10-17T19:20:11.229" v="0" actId="47"/>
        <pc:sldMkLst>
          <pc:docMk/>
          <pc:sldMk cId="3021684299" sldId="306"/>
        </pc:sldMkLst>
      </pc:sldChg>
      <pc:sldChg chg="del">
        <pc:chgData name="Kevin Stilts" userId="99c6032548666723" providerId="LiveId" clId="{DBE7A390-32B9-4606-B4FE-0A2CD9F6D35F}" dt="2021-10-17T19:20:11.229" v="0" actId="47"/>
        <pc:sldMkLst>
          <pc:docMk/>
          <pc:sldMk cId="3780477990" sldId="307"/>
        </pc:sldMkLst>
      </pc:sldChg>
      <pc:sldChg chg="del">
        <pc:chgData name="Kevin Stilts" userId="99c6032548666723" providerId="LiveId" clId="{DBE7A390-32B9-4606-B4FE-0A2CD9F6D35F}" dt="2021-10-17T19:20:11.229" v="0" actId="47"/>
        <pc:sldMkLst>
          <pc:docMk/>
          <pc:sldMk cId="753384465" sldId="308"/>
        </pc:sldMkLst>
      </pc:sldChg>
      <pc:sldChg chg="del">
        <pc:chgData name="Kevin Stilts" userId="99c6032548666723" providerId="LiveId" clId="{DBE7A390-32B9-4606-B4FE-0A2CD9F6D35F}" dt="2021-10-17T19:20:11.229" v="0" actId="47"/>
        <pc:sldMkLst>
          <pc:docMk/>
          <pc:sldMk cId="3204116020" sldId="309"/>
        </pc:sldMkLst>
      </pc:sldChg>
      <pc:sldChg chg="del">
        <pc:chgData name="Kevin Stilts" userId="99c6032548666723" providerId="LiveId" clId="{DBE7A390-32B9-4606-B4FE-0A2CD9F6D35F}" dt="2021-10-17T19:20:11.229" v="0" actId="47"/>
        <pc:sldMkLst>
          <pc:docMk/>
          <pc:sldMk cId="4234786366" sldId="311"/>
        </pc:sldMkLst>
      </pc:sldChg>
      <pc:sldChg chg="del">
        <pc:chgData name="Kevin Stilts" userId="99c6032548666723" providerId="LiveId" clId="{DBE7A390-32B9-4606-B4FE-0A2CD9F6D35F}" dt="2021-10-17T19:20:11.229" v="0" actId="47"/>
        <pc:sldMkLst>
          <pc:docMk/>
          <pc:sldMk cId="2147432178" sldId="315"/>
        </pc:sldMkLst>
      </pc:sldChg>
      <pc:sldChg chg="del">
        <pc:chgData name="Kevin Stilts" userId="99c6032548666723" providerId="LiveId" clId="{DBE7A390-32B9-4606-B4FE-0A2CD9F6D35F}" dt="2021-10-17T19:20:11.229" v="0" actId="47"/>
        <pc:sldMkLst>
          <pc:docMk/>
          <pc:sldMk cId="4205135619" sldId="316"/>
        </pc:sldMkLst>
      </pc:sldChg>
      <pc:sldChg chg="del">
        <pc:chgData name="Kevin Stilts" userId="99c6032548666723" providerId="LiveId" clId="{DBE7A390-32B9-4606-B4FE-0A2CD9F6D35F}" dt="2021-10-17T19:20:11.229" v="0" actId="47"/>
        <pc:sldMkLst>
          <pc:docMk/>
          <pc:sldMk cId="3109067437" sldId="317"/>
        </pc:sldMkLst>
      </pc:sldChg>
      <pc:sldChg chg="del">
        <pc:chgData name="Kevin Stilts" userId="99c6032548666723" providerId="LiveId" clId="{DBE7A390-32B9-4606-B4FE-0A2CD9F6D35F}" dt="2021-10-17T19:20:11.229" v="0" actId="47"/>
        <pc:sldMkLst>
          <pc:docMk/>
          <pc:sldMk cId="2666144771" sldId="318"/>
        </pc:sldMkLst>
      </pc:sldChg>
      <pc:sldChg chg="del">
        <pc:chgData name="Kevin Stilts" userId="99c6032548666723" providerId="LiveId" clId="{DBE7A390-32B9-4606-B4FE-0A2CD9F6D35F}" dt="2021-10-17T19:20:11.229" v="0" actId="47"/>
        <pc:sldMkLst>
          <pc:docMk/>
          <pc:sldMk cId="4132936255" sldId="319"/>
        </pc:sldMkLst>
      </pc:sldChg>
      <pc:sldChg chg="del">
        <pc:chgData name="Kevin Stilts" userId="99c6032548666723" providerId="LiveId" clId="{DBE7A390-32B9-4606-B4FE-0A2CD9F6D35F}" dt="2021-10-17T19:20:11.229" v="0" actId="47"/>
        <pc:sldMkLst>
          <pc:docMk/>
          <pc:sldMk cId="2849116572" sldId="320"/>
        </pc:sldMkLst>
      </pc:sldChg>
      <pc:sldChg chg="del">
        <pc:chgData name="Kevin Stilts" userId="99c6032548666723" providerId="LiveId" clId="{DBE7A390-32B9-4606-B4FE-0A2CD9F6D35F}" dt="2021-10-17T19:20:11.229" v="0" actId="47"/>
        <pc:sldMkLst>
          <pc:docMk/>
          <pc:sldMk cId="3271033688" sldId="321"/>
        </pc:sldMkLst>
      </pc:sldChg>
      <pc:sldChg chg="del">
        <pc:chgData name="Kevin Stilts" userId="99c6032548666723" providerId="LiveId" clId="{DBE7A390-32B9-4606-B4FE-0A2CD9F6D35F}" dt="2021-10-17T19:20:11.229" v="0" actId="47"/>
        <pc:sldMkLst>
          <pc:docMk/>
          <pc:sldMk cId="1275297025" sldId="322"/>
        </pc:sldMkLst>
      </pc:sldChg>
      <pc:sldChg chg="del">
        <pc:chgData name="Kevin Stilts" userId="99c6032548666723" providerId="LiveId" clId="{DBE7A390-32B9-4606-B4FE-0A2CD9F6D35F}" dt="2021-10-17T19:20:11.229" v="0" actId="47"/>
        <pc:sldMkLst>
          <pc:docMk/>
          <pc:sldMk cId="690755900" sldId="323"/>
        </pc:sldMkLst>
      </pc:sldChg>
      <pc:sldChg chg="del">
        <pc:chgData name="Kevin Stilts" userId="99c6032548666723" providerId="LiveId" clId="{DBE7A390-32B9-4606-B4FE-0A2CD9F6D35F}" dt="2021-10-17T19:20:11.229" v="0" actId="47"/>
        <pc:sldMkLst>
          <pc:docMk/>
          <pc:sldMk cId="1364943066" sldId="324"/>
        </pc:sldMkLst>
      </pc:sldChg>
      <pc:sldChg chg="del">
        <pc:chgData name="Kevin Stilts" userId="99c6032548666723" providerId="LiveId" clId="{DBE7A390-32B9-4606-B4FE-0A2CD9F6D35F}" dt="2021-10-17T19:20:11.229" v="0" actId="47"/>
        <pc:sldMkLst>
          <pc:docMk/>
          <pc:sldMk cId="2395224126" sldId="325"/>
        </pc:sldMkLst>
      </pc:sldChg>
      <pc:sldChg chg="del">
        <pc:chgData name="Kevin Stilts" userId="99c6032548666723" providerId="LiveId" clId="{DBE7A390-32B9-4606-B4FE-0A2CD9F6D35F}" dt="2021-10-17T19:20:11.229" v="0" actId="47"/>
        <pc:sldMkLst>
          <pc:docMk/>
          <pc:sldMk cId="4150830614" sldId="326"/>
        </pc:sldMkLst>
      </pc:sldChg>
      <pc:sldChg chg="del">
        <pc:chgData name="Kevin Stilts" userId="99c6032548666723" providerId="LiveId" clId="{DBE7A390-32B9-4606-B4FE-0A2CD9F6D35F}" dt="2021-10-17T19:20:11.229" v="0" actId="47"/>
        <pc:sldMkLst>
          <pc:docMk/>
          <pc:sldMk cId="2399361823" sldId="327"/>
        </pc:sldMkLst>
      </pc:sldChg>
      <pc:sldChg chg="del">
        <pc:chgData name="Kevin Stilts" userId="99c6032548666723" providerId="LiveId" clId="{DBE7A390-32B9-4606-B4FE-0A2CD9F6D35F}" dt="2021-10-17T19:20:11.229" v="0" actId="47"/>
        <pc:sldMkLst>
          <pc:docMk/>
          <pc:sldMk cId="2135801056" sldId="329"/>
        </pc:sldMkLst>
      </pc:sldChg>
      <pc:sldChg chg="del">
        <pc:chgData name="Kevin Stilts" userId="99c6032548666723" providerId="LiveId" clId="{DBE7A390-32B9-4606-B4FE-0A2CD9F6D35F}" dt="2021-10-17T19:20:11.229" v="0" actId="47"/>
        <pc:sldMkLst>
          <pc:docMk/>
          <pc:sldMk cId="1964034018" sldId="330"/>
        </pc:sldMkLst>
      </pc:sldChg>
      <pc:sldChg chg="del">
        <pc:chgData name="Kevin Stilts" userId="99c6032548666723" providerId="LiveId" clId="{DBE7A390-32B9-4606-B4FE-0A2CD9F6D35F}" dt="2021-10-17T19:20:11.229" v="0" actId="47"/>
        <pc:sldMkLst>
          <pc:docMk/>
          <pc:sldMk cId="1230881178" sldId="333"/>
        </pc:sldMkLst>
      </pc:sldChg>
      <pc:sldChg chg="del">
        <pc:chgData name="Kevin Stilts" userId="99c6032548666723" providerId="LiveId" clId="{DBE7A390-32B9-4606-B4FE-0A2CD9F6D35F}" dt="2021-10-17T19:20:11.229" v="0" actId="47"/>
        <pc:sldMkLst>
          <pc:docMk/>
          <pc:sldMk cId="3114804931" sldId="334"/>
        </pc:sldMkLst>
      </pc:sldChg>
      <pc:sldChg chg="del">
        <pc:chgData name="Kevin Stilts" userId="99c6032548666723" providerId="LiveId" clId="{DBE7A390-32B9-4606-B4FE-0A2CD9F6D35F}" dt="2021-10-17T19:20:11.229" v="0" actId="47"/>
        <pc:sldMkLst>
          <pc:docMk/>
          <pc:sldMk cId="121373605" sldId="335"/>
        </pc:sldMkLst>
      </pc:sldChg>
      <pc:sldChg chg="del">
        <pc:chgData name="Kevin Stilts" userId="99c6032548666723" providerId="LiveId" clId="{DBE7A390-32B9-4606-B4FE-0A2CD9F6D35F}" dt="2021-10-17T19:20:11.229" v="0" actId="47"/>
        <pc:sldMkLst>
          <pc:docMk/>
          <pc:sldMk cId="352335172" sldId="336"/>
        </pc:sldMkLst>
      </pc:sldChg>
      <pc:sldChg chg="del">
        <pc:chgData name="Kevin Stilts" userId="99c6032548666723" providerId="LiveId" clId="{DBE7A390-32B9-4606-B4FE-0A2CD9F6D35F}" dt="2021-10-17T19:20:11.229" v="0" actId="47"/>
        <pc:sldMkLst>
          <pc:docMk/>
          <pc:sldMk cId="3256567811" sldId="337"/>
        </pc:sldMkLst>
      </pc:sldChg>
      <pc:sldChg chg="del">
        <pc:chgData name="Kevin Stilts" userId="99c6032548666723" providerId="LiveId" clId="{DBE7A390-32B9-4606-B4FE-0A2CD9F6D35F}" dt="2021-10-17T19:20:11.229" v="0" actId="47"/>
        <pc:sldMkLst>
          <pc:docMk/>
          <pc:sldMk cId="1949225403" sldId="338"/>
        </pc:sldMkLst>
      </pc:sldChg>
      <pc:sldChg chg="del">
        <pc:chgData name="Kevin Stilts" userId="99c6032548666723" providerId="LiveId" clId="{DBE7A390-32B9-4606-B4FE-0A2CD9F6D35F}" dt="2021-10-17T19:20:11.229" v="0" actId="47"/>
        <pc:sldMkLst>
          <pc:docMk/>
          <pc:sldMk cId="2748322476" sldId="339"/>
        </pc:sldMkLst>
      </pc:sldChg>
      <pc:sldChg chg="del">
        <pc:chgData name="Kevin Stilts" userId="99c6032548666723" providerId="LiveId" clId="{DBE7A390-32B9-4606-B4FE-0A2CD9F6D35F}" dt="2021-10-17T19:20:11.229" v="0" actId="47"/>
        <pc:sldMkLst>
          <pc:docMk/>
          <pc:sldMk cId="3812761757" sldId="340"/>
        </pc:sldMkLst>
      </pc:sldChg>
      <pc:sldChg chg="del">
        <pc:chgData name="Kevin Stilts" userId="99c6032548666723" providerId="LiveId" clId="{DBE7A390-32B9-4606-B4FE-0A2CD9F6D35F}" dt="2021-10-17T19:20:11.229" v="0" actId="47"/>
        <pc:sldMkLst>
          <pc:docMk/>
          <pc:sldMk cId="1073134859" sldId="342"/>
        </pc:sldMkLst>
      </pc:sldChg>
      <pc:sldChg chg="del">
        <pc:chgData name="Kevin Stilts" userId="99c6032548666723" providerId="LiveId" clId="{DBE7A390-32B9-4606-B4FE-0A2CD9F6D35F}" dt="2021-10-17T19:20:11.229" v="0" actId="47"/>
        <pc:sldMkLst>
          <pc:docMk/>
          <pc:sldMk cId="3806005357" sldId="343"/>
        </pc:sldMkLst>
      </pc:sldChg>
      <pc:sldChg chg="del">
        <pc:chgData name="Kevin Stilts" userId="99c6032548666723" providerId="LiveId" clId="{DBE7A390-32B9-4606-B4FE-0A2CD9F6D35F}" dt="2021-10-17T19:20:11.229" v="0" actId="47"/>
        <pc:sldMkLst>
          <pc:docMk/>
          <pc:sldMk cId="4030732981" sldId="345"/>
        </pc:sldMkLst>
      </pc:sldChg>
      <pc:sldChg chg="del">
        <pc:chgData name="Kevin Stilts" userId="99c6032548666723" providerId="LiveId" clId="{DBE7A390-32B9-4606-B4FE-0A2CD9F6D35F}" dt="2021-10-17T19:20:11.229" v="0" actId="47"/>
        <pc:sldMkLst>
          <pc:docMk/>
          <pc:sldMk cId="1792549236" sldId="346"/>
        </pc:sldMkLst>
      </pc:sldChg>
      <pc:sldChg chg="del">
        <pc:chgData name="Kevin Stilts" userId="99c6032548666723" providerId="LiveId" clId="{DBE7A390-32B9-4606-B4FE-0A2CD9F6D35F}" dt="2021-10-17T19:20:11.229" v="0" actId="47"/>
        <pc:sldMkLst>
          <pc:docMk/>
          <pc:sldMk cId="4260102221" sldId="347"/>
        </pc:sldMkLst>
      </pc:sldChg>
      <pc:sldChg chg="del">
        <pc:chgData name="Kevin Stilts" userId="99c6032548666723" providerId="LiveId" clId="{DBE7A390-32B9-4606-B4FE-0A2CD9F6D35F}" dt="2021-10-17T19:20:11.229" v="0" actId="47"/>
        <pc:sldMkLst>
          <pc:docMk/>
          <pc:sldMk cId="3986779081" sldId="348"/>
        </pc:sldMkLst>
      </pc:sldChg>
      <pc:sldChg chg="del">
        <pc:chgData name="Kevin Stilts" userId="99c6032548666723" providerId="LiveId" clId="{DBE7A390-32B9-4606-B4FE-0A2CD9F6D35F}" dt="2021-10-17T19:20:11.229" v="0" actId="47"/>
        <pc:sldMkLst>
          <pc:docMk/>
          <pc:sldMk cId="1337037940" sldId="349"/>
        </pc:sldMkLst>
      </pc:sldChg>
      <pc:sldChg chg="del">
        <pc:chgData name="Kevin Stilts" userId="99c6032548666723" providerId="LiveId" clId="{DBE7A390-32B9-4606-B4FE-0A2CD9F6D35F}" dt="2021-10-17T19:20:11.229" v="0" actId="47"/>
        <pc:sldMkLst>
          <pc:docMk/>
          <pc:sldMk cId="329859510" sldId="350"/>
        </pc:sldMkLst>
      </pc:sldChg>
      <pc:sldChg chg="del">
        <pc:chgData name="Kevin Stilts" userId="99c6032548666723" providerId="LiveId" clId="{DBE7A390-32B9-4606-B4FE-0A2CD9F6D35F}" dt="2021-10-17T19:20:11.229" v="0" actId="47"/>
        <pc:sldMkLst>
          <pc:docMk/>
          <pc:sldMk cId="760402484" sldId="351"/>
        </pc:sldMkLst>
      </pc:sldChg>
      <pc:sldChg chg="del">
        <pc:chgData name="Kevin Stilts" userId="99c6032548666723" providerId="LiveId" clId="{DBE7A390-32B9-4606-B4FE-0A2CD9F6D35F}" dt="2021-10-17T19:20:11.229" v="0" actId="47"/>
        <pc:sldMkLst>
          <pc:docMk/>
          <pc:sldMk cId="681634694" sldId="353"/>
        </pc:sldMkLst>
      </pc:sldChg>
      <pc:sldChg chg="del">
        <pc:chgData name="Kevin Stilts" userId="99c6032548666723" providerId="LiveId" clId="{DBE7A390-32B9-4606-B4FE-0A2CD9F6D35F}" dt="2021-10-17T19:20:11.229" v="0" actId="47"/>
        <pc:sldMkLst>
          <pc:docMk/>
          <pc:sldMk cId="189243806" sldId="356"/>
        </pc:sldMkLst>
      </pc:sldChg>
      <pc:sldChg chg="del">
        <pc:chgData name="Kevin Stilts" userId="99c6032548666723" providerId="LiveId" clId="{DBE7A390-32B9-4606-B4FE-0A2CD9F6D35F}" dt="2021-10-17T19:20:11.229" v="0" actId="47"/>
        <pc:sldMkLst>
          <pc:docMk/>
          <pc:sldMk cId="114884906" sldId="357"/>
        </pc:sldMkLst>
      </pc:sldChg>
      <pc:sldChg chg="del">
        <pc:chgData name="Kevin Stilts" userId="99c6032548666723" providerId="LiveId" clId="{DBE7A390-32B9-4606-B4FE-0A2CD9F6D35F}" dt="2021-10-17T19:20:11.229" v="0" actId="47"/>
        <pc:sldMkLst>
          <pc:docMk/>
          <pc:sldMk cId="168041229" sldId="358"/>
        </pc:sldMkLst>
      </pc:sldChg>
      <pc:sldChg chg="del">
        <pc:chgData name="Kevin Stilts" userId="99c6032548666723" providerId="LiveId" clId="{DBE7A390-32B9-4606-B4FE-0A2CD9F6D35F}" dt="2021-10-17T19:20:11.229" v="0" actId="47"/>
        <pc:sldMkLst>
          <pc:docMk/>
          <pc:sldMk cId="3118355077" sldId="359"/>
        </pc:sldMkLst>
      </pc:sldChg>
      <pc:sldChg chg="del">
        <pc:chgData name="Kevin Stilts" userId="99c6032548666723" providerId="LiveId" clId="{DBE7A390-32B9-4606-B4FE-0A2CD9F6D35F}" dt="2021-10-17T19:20:11.229" v="0" actId="47"/>
        <pc:sldMkLst>
          <pc:docMk/>
          <pc:sldMk cId="3522666082" sldId="361"/>
        </pc:sldMkLst>
      </pc:sldChg>
      <pc:sldChg chg="del">
        <pc:chgData name="Kevin Stilts" userId="99c6032548666723" providerId="LiveId" clId="{DBE7A390-32B9-4606-B4FE-0A2CD9F6D35F}" dt="2021-10-17T19:20:11.229" v="0" actId="47"/>
        <pc:sldMkLst>
          <pc:docMk/>
          <pc:sldMk cId="860541799" sldId="362"/>
        </pc:sldMkLst>
      </pc:sldChg>
      <pc:sldChg chg="del">
        <pc:chgData name="Kevin Stilts" userId="99c6032548666723" providerId="LiveId" clId="{DBE7A390-32B9-4606-B4FE-0A2CD9F6D35F}" dt="2021-10-17T19:20:11.229" v="0" actId="47"/>
        <pc:sldMkLst>
          <pc:docMk/>
          <pc:sldMk cId="2015924396" sldId="363"/>
        </pc:sldMkLst>
      </pc:sldChg>
      <pc:sldChg chg="del">
        <pc:chgData name="Kevin Stilts" userId="99c6032548666723" providerId="LiveId" clId="{DBE7A390-32B9-4606-B4FE-0A2CD9F6D35F}" dt="2021-10-17T19:20:11.229" v="0" actId="47"/>
        <pc:sldMkLst>
          <pc:docMk/>
          <pc:sldMk cId="1473582113" sldId="364"/>
        </pc:sldMkLst>
      </pc:sldChg>
      <pc:sldChg chg="del">
        <pc:chgData name="Kevin Stilts" userId="99c6032548666723" providerId="LiveId" clId="{DBE7A390-32B9-4606-B4FE-0A2CD9F6D35F}" dt="2021-10-17T19:20:11.229" v="0" actId="47"/>
        <pc:sldMkLst>
          <pc:docMk/>
          <pc:sldMk cId="686035881" sldId="365"/>
        </pc:sldMkLst>
      </pc:sldChg>
      <pc:sldChg chg="del">
        <pc:chgData name="Kevin Stilts" userId="99c6032548666723" providerId="LiveId" clId="{DBE7A390-32B9-4606-B4FE-0A2CD9F6D35F}" dt="2021-10-17T19:20:11.229" v="0" actId="47"/>
        <pc:sldMkLst>
          <pc:docMk/>
          <pc:sldMk cId="3630825580" sldId="367"/>
        </pc:sldMkLst>
      </pc:sldChg>
      <pc:sldChg chg="del">
        <pc:chgData name="Kevin Stilts" userId="99c6032548666723" providerId="LiveId" clId="{DBE7A390-32B9-4606-B4FE-0A2CD9F6D35F}" dt="2021-10-17T19:20:11.229" v="0" actId="47"/>
        <pc:sldMkLst>
          <pc:docMk/>
          <pc:sldMk cId="1106017962" sldId="368"/>
        </pc:sldMkLst>
      </pc:sldChg>
      <pc:sldChg chg="del">
        <pc:chgData name="Kevin Stilts" userId="99c6032548666723" providerId="LiveId" clId="{DBE7A390-32B9-4606-B4FE-0A2CD9F6D35F}" dt="2021-10-17T19:20:11.229" v="0" actId="47"/>
        <pc:sldMkLst>
          <pc:docMk/>
          <pc:sldMk cId="505604901" sldId="369"/>
        </pc:sldMkLst>
      </pc:sldChg>
      <pc:sldChg chg="del">
        <pc:chgData name="Kevin Stilts" userId="99c6032548666723" providerId="LiveId" clId="{DBE7A390-32B9-4606-B4FE-0A2CD9F6D35F}" dt="2021-10-17T19:20:11.229" v="0" actId="47"/>
        <pc:sldMkLst>
          <pc:docMk/>
          <pc:sldMk cId="269216536" sldId="371"/>
        </pc:sldMkLst>
      </pc:sldChg>
      <pc:sldChg chg="del">
        <pc:chgData name="Kevin Stilts" userId="99c6032548666723" providerId="LiveId" clId="{DBE7A390-32B9-4606-B4FE-0A2CD9F6D35F}" dt="2021-10-17T19:20:11.229" v="0" actId="47"/>
        <pc:sldMkLst>
          <pc:docMk/>
          <pc:sldMk cId="727702868" sldId="372"/>
        </pc:sldMkLst>
      </pc:sldChg>
      <pc:sldChg chg="del">
        <pc:chgData name="Kevin Stilts" userId="99c6032548666723" providerId="LiveId" clId="{DBE7A390-32B9-4606-B4FE-0A2CD9F6D35F}" dt="2021-10-17T19:20:11.229" v="0" actId="47"/>
        <pc:sldMkLst>
          <pc:docMk/>
          <pc:sldMk cId="4132336651" sldId="373"/>
        </pc:sldMkLst>
      </pc:sldChg>
      <pc:sldChg chg="del">
        <pc:chgData name="Kevin Stilts" userId="99c6032548666723" providerId="LiveId" clId="{DBE7A390-32B9-4606-B4FE-0A2CD9F6D35F}" dt="2021-10-17T19:20:11.229" v="0" actId="47"/>
        <pc:sldMkLst>
          <pc:docMk/>
          <pc:sldMk cId="1446299825" sldId="374"/>
        </pc:sldMkLst>
      </pc:sldChg>
      <pc:sldChg chg="del">
        <pc:chgData name="Kevin Stilts" userId="99c6032548666723" providerId="LiveId" clId="{DBE7A390-32B9-4606-B4FE-0A2CD9F6D35F}" dt="2021-10-17T19:20:11.229" v="0" actId="47"/>
        <pc:sldMkLst>
          <pc:docMk/>
          <pc:sldMk cId="1543872807" sldId="375"/>
        </pc:sldMkLst>
      </pc:sldChg>
      <pc:sldChg chg="del">
        <pc:chgData name="Kevin Stilts" userId="99c6032548666723" providerId="LiveId" clId="{DBE7A390-32B9-4606-B4FE-0A2CD9F6D35F}" dt="2021-10-17T19:20:11.229" v="0" actId="47"/>
        <pc:sldMkLst>
          <pc:docMk/>
          <pc:sldMk cId="1413380479" sldId="376"/>
        </pc:sldMkLst>
      </pc:sldChg>
      <pc:sldChg chg="del">
        <pc:chgData name="Kevin Stilts" userId="99c6032548666723" providerId="LiveId" clId="{DBE7A390-32B9-4606-B4FE-0A2CD9F6D35F}" dt="2021-10-17T19:20:11.229" v="0" actId="47"/>
        <pc:sldMkLst>
          <pc:docMk/>
          <pc:sldMk cId="2004507038" sldId="377"/>
        </pc:sldMkLst>
      </pc:sldChg>
      <pc:sldChg chg="del">
        <pc:chgData name="Kevin Stilts" userId="99c6032548666723" providerId="LiveId" clId="{DBE7A390-32B9-4606-B4FE-0A2CD9F6D35F}" dt="2021-10-17T19:20:11.229" v="0" actId="47"/>
        <pc:sldMkLst>
          <pc:docMk/>
          <pc:sldMk cId="2850277599" sldId="379"/>
        </pc:sldMkLst>
      </pc:sldChg>
      <pc:sldChg chg="del">
        <pc:chgData name="Kevin Stilts" userId="99c6032548666723" providerId="LiveId" clId="{DBE7A390-32B9-4606-B4FE-0A2CD9F6D35F}" dt="2021-10-17T19:20:11.229" v="0" actId="47"/>
        <pc:sldMkLst>
          <pc:docMk/>
          <pc:sldMk cId="1946736832" sldId="382"/>
        </pc:sldMkLst>
      </pc:sldChg>
      <pc:sldChg chg="del">
        <pc:chgData name="Kevin Stilts" userId="99c6032548666723" providerId="LiveId" clId="{DBE7A390-32B9-4606-B4FE-0A2CD9F6D35F}" dt="2021-10-17T19:20:11.229" v="0" actId="47"/>
        <pc:sldMkLst>
          <pc:docMk/>
          <pc:sldMk cId="3228851512" sldId="383"/>
        </pc:sldMkLst>
      </pc:sldChg>
      <pc:sldChg chg="del">
        <pc:chgData name="Kevin Stilts" userId="99c6032548666723" providerId="LiveId" clId="{DBE7A390-32B9-4606-B4FE-0A2CD9F6D35F}" dt="2021-10-17T19:20:11.229" v="0" actId="47"/>
        <pc:sldMkLst>
          <pc:docMk/>
          <pc:sldMk cId="1258159469" sldId="384"/>
        </pc:sldMkLst>
      </pc:sldChg>
      <pc:sldChg chg="del">
        <pc:chgData name="Kevin Stilts" userId="99c6032548666723" providerId="LiveId" clId="{DBE7A390-32B9-4606-B4FE-0A2CD9F6D35F}" dt="2021-10-17T19:20:11.229" v="0" actId="47"/>
        <pc:sldMkLst>
          <pc:docMk/>
          <pc:sldMk cId="3803244052" sldId="385"/>
        </pc:sldMkLst>
      </pc:sldChg>
      <pc:sldChg chg="del">
        <pc:chgData name="Kevin Stilts" userId="99c6032548666723" providerId="LiveId" clId="{DBE7A390-32B9-4606-B4FE-0A2CD9F6D35F}" dt="2021-10-17T19:20:11.229" v="0" actId="47"/>
        <pc:sldMkLst>
          <pc:docMk/>
          <pc:sldMk cId="2924641325" sldId="386"/>
        </pc:sldMkLst>
      </pc:sldChg>
      <pc:sldChg chg="del">
        <pc:chgData name="Kevin Stilts" userId="99c6032548666723" providerId="LiveId" clId="{DBE7A390-32B9-4606-B4FE-0A2CD9F6D35F}" dt="2021-10-17T19:20:11.229" v="0" actId="47"/>
        <pc:sldMkLst>
          <pc:docMk/>
          <pc:sldMk cId="2791710534" sldId="387"/>
        </pc:sldMkLst>
      </pc:sldChg>
      <pc:sldChg chg="del">
        <pc:chgData name="Kevin Stilts" userId="99c6032548666723" providerId="LiveId" clId="{DBE7A390-32B9-4606-B4FE-0A2CD9F6D35F}" dt="2021-10-17T19:20:11.229" v="0" actId="47"/>
        <pc:sldMkLst>
          <pc:docMk/>
          <pc:sldMk cId="727138011" sldId="388"/>
        </pc:sldMkLst>
      </pc:sldChg>
      <pc:sldChg chg="del">
        <pc:chgData name="Kevin Stilts" userId="99c6032548666723" providerId="LiveId" clId="{DBE7A390-32B9-4606-B4FE-0A2CD9F6D35F}" dt="2021-10-17T19:20:11.229" v="0" actId="47"/>
        <pc:sldMkLst>
          <pc:docMk/>
          <pc:sldMk cId="561288552" sldId="389"/>
        </pc:sldMkLst>
      </pc:sldChg>
      <pc:sldChg chg="del">
        <pc:chgData name="Kevin Stilts" userId="99c6032548666723" providerId="LiveId" clId="{DBE7A390-32B9-4606-B4FE-0A2CD9F6D35F}" dt="2021-10-17T19:20:11.229" v="0" actId="47"/>
        <pc:sldMkLst>
          <pc:docMk/>
          <pc:sldMk cId="669649516" sldId="390"/>
        </pc:sldMkLst>
      </pc:sldChg>
      <pc:sldChg chg="del">
        <pc:chgData name="Kevin Stilts" userId="99c6032548666723" providerId="LiveId" clId="{DBE7A390-32B9-4606-B4FE-0A2CD9F6D35F}" dt="2021-10-17T19:20:11.229" v="0" actId="47"/>
        <pc:sldMkLst>
          <pc:docMk/>
          <pc:sldMk cId="789304525" sldId="391"/>
        </pc:sldMkLst>
      </pc:sldChg>
      <pc:sldChg chg="del">
        <pc:chgData name="Kevin Stilts" userId="99c6032548666723" providerId="LiveId" clId="{DBE7A390-32B9-4606-B4FE-0A2CD9F6D35F}" dt="2021-10-17T19:20:11.229" v="0" actId="47"/>
        <pc:sldMkLst>
          <pc:docMk/>
          <pc:sldMk cId="3980262131" sldId="392"/>
        </pc:sldMkLst>
      </pc:sldChg>
      <pc:sldChg chg="del">
        <pc:chgData name="Kevin Stilts" userId="99c6032548666723" providerId="LiveId" clId="{DBE7A390-32B9-4606-B4FE-0A2CD9F6D35F}" dt="2021-10-17T19:20:11.229" v="0" actId="47"/>
        <pc:sldMkLst>
          <pc:docMk/>
          <pc:sldMk cId="2843176048" sldId="393"/>
        </pc:sldMkLst>
      </pc:sldChg>
      <pc:sldChg chg="del">
        <pc:chgData name="Kevin Stilts" userId="99c6032548666723" providerId="LiveId" clId="{DBE7A390-32B9-4606-B4FE-0A2CD9F6D35F}" dt="2021-10-17T19:20:11.229" v="0" actId="47"/>
        <pc:sldMkLst>
          <pc:docMk/>
          <pc:sldMk cId="2135208915" sldId="394"/>
        </pc:sldMkLst>
      </pc:sldChg>
      <pc:sldChg chg="del">
        <pc:chgData name="Kevin Stilts" userId="99c6032548666723" providerId="LiveId" clId="{DBE7A390-32B9-4606-B4FE-0A2CD9F6D35F}" dt="2021-10-17T19:20:11.229" v="0" actId="47"/>
        <pc:sldMkLst>
          <pc:docMk/>
          <pc:sldMk cId="662609940" sldId="396"/>
        </pc:sldMkLst>
      </pc:sldChg>
      <pc:sldChg chg="del">
        <pc:chgData name="Kevin Stilts" userId="99c6032548666723" providerId="LiveId" clId="{DBE7A390-32B9-4606-B4FE-0A2CD9F6D35F}" dt="2021-10-17T19:20:11.229" v="0" actId="47"/>
        <pc:sldMkLst>
          <pc:docMk/>
          <pc:sldMk cId="988431286" sldId="397"/>
        </pc:sldMkLst>
      </pc:sldChg>
      <pc:sldChg chg="del">
        <pc:chgData name="Kevin Stilts" userId="99c6032548666723" providerId="LiveId" clId="{DBE7A390-32B9-4606-B4FE-0A2CD9F6D35F}" dt="2021-10-17T19:20:11.229" v="0" actId="47"/>
        <pc:sldMkLst>
          <pc:docMk/>
          <pc:sldMk cId="33740112" sldId="398"/>
        </pc:sldMkLst>
      </pc:sldChg>
      <pc:sldChg chg="del">
        <pc:chgData name="Kevin Stilts" userId="99c6032548666723" providerId="LiveId" clId="{DBE7A390-32B9-4606-B4FE-0A2CD9F6D35F}" dt="2021-10-17T19:20:11.229" v="0" actId="47"/>
        <pc:sldMkLst>
          <pc:docMk/>
          <pc:sldMk cId="1147863172" sldId="399"/>
        </pc:sldMkLst>
      </pc:sldChg>
      <pc:sldChg chg="del">
        <pc:chgData name="Kevin Stilts" userId="99c6032548666723" providerId="LiveId" clId="{DBE7A390-32B9-4606-B4FE-0A2CD9F6D35F}" dt="2021-10-17T19:20:11.229" v="0" actId="47"/>
        <pc:sldMkLst>
          <pc:docMk/>
          <pc:sldMk cId="3905180286" sldId="402"/>
        </pc:sldMkLst>
      </pc:sldChg>
      <pc:sldChg chg="del">
        <pc:chgData name="Kevin Stilts" userId="99c6032548666723" providerId="LiveId" clId="{DBE7A390-32B9-4606-B4FE-0A2CD9F6D35F}" dt="2021-10-17T19:20:11.229" v="0" actId="47"/>
        <pc:sldMkLst>
          <pc:docMk/>
          <pc:sldMk cId="2300008849" sldId="403"/>
        </pc:sldMkLst>
      </pc:sldChg>
      <pc:sldChg chg="del">
        <pc:chgData name="Kevin Stilts" userId="99c6032548666723" providerId="LiveId" clId="{DBE7A390-32B9-4606-B4FE-0A2CD9F6D35F}" dt="2021-10-17T19:20:11.229" v="0" actId="47"/>
        <pc:sldMkLst>
          <pc:docMk/>
          <pc:sldMk cId="3486772198" sldId="404"/>
        </pc:sldMkLst>
      </pc:sldChg>
      <pc:sldChg chg="del">
        <pc:chgData name="Kevin Stilts" userId="99c6032548666723" providerId="LiveId" clId="{DBE7A390-32B9-4606-B4FE-0A2CD9F6D35F}" dt="2021-10-17T19:20:11.229" v="0" actId="47"/>
        <pc:sldMkLst>
          <pc:docMk/>
          <pc:sldMk cId="57722351" sldId="405"/>
        </pc:sldMkLst>
      </pc:sldChg>
      <pc:sldChg chg="del">
        <pc:chgData name="Kevin Stilts" userId="99c6032548666723" providerId="LiveId" clId="{DBE7A390-32B9-4606-B4FE-0A2CD9F6D35F}" dt="2021-10-17T19:20:11.229" v="0" actId="47"/>
        <pc:sldMkLst>
          <pc:docMk/>
          <pc:sldMk cId="3852299952" sldId="406"/>
        </pc:sldMkLst>
      </pc:sldChg>
      <pc:sldChg chg="del">
        <pc:chgData name="Kevin Stilts" userId="99c6032548666723" providerId="LiveId" clId="{DBE7A390-32B9-4606-B4FE-0A2CD9F6D35F}" dt="2021-10-17T19:20:11.229" v="0" actId="47"/>
        <pc:sldMkLst>
          <pc:docMk/>
          <pc:sldMk cId="4156889001" sldId="407"/>
        </pc:sldMkLst>
      </pc:sldChg>
      <pc:sldChg chg="del">
        <pc:chgData name="Kevin Stilts" userId="99c6032548666723" providerId="LiveId" clId="{DBE7A390-32B9-4606-B4FE-0A2CD9F6D35F}" dt="2021-10-17T19:20:11.229" v="0" actId="47"/>
        <pc:sldMkLst>
          <pc:docMk/>
          <pc:sldMk cId="284822879" sldId="408"/>
        </pc:sldMkLst>
      </pc:sldChg>
      <pc:sldChg chg="del">
        <pc:chgData name="Kevin Stilts" userId="99c6032548666723" providerId="LiveId" clId="{DBE7A390-32B9-4606-B4FE-0A2CD9F6D35F}" dt="2021-10-17T19:20:11.229" v="0" actId="47"/>
        <pc:sldMkLst>
          <pc:docMk/>
          <pc:sldMk cId="3000158067" sldId="409"/>
        </pc:sldMkLst>
      </pc:sldChg>
      <pc:sldChg chg="del">
        <pc:chgData name="Kevin Stilts" userId="99c6032548666723" providerId="LiveId" clId="{DBE7A390-32B9-4606-B4FE-0A2CD9F6D35F}" dt="2021-10-17T19:20:11.229" v="0" actId="47"/>
        <pc:sldMkLst>
          <pc:docMk/>
          <pc:sldMk cId="4094091150" sldId="410"/>
        </pc:sldMkLst>
      </pc:sldChg>
      <pc:sldChg chg="del">
        <pc:chgData name="Kevin Stilts" userId="99c6032548666723" providerId="LiveId" clId="{DBE7A390-32B9-4606-B4FE-0A2CD9F6D35F}" dt="2021-10-17T19:20:11.229" v="0" actId="47"/>
        <pc:sldMkLst>
          <pc:docMk/>
          <pc:sldMk cId="1807238292" sldId="411"/>
        </pc:sldMkLst>
      </pc:sldChg>
      <pc:sldChg chg="del">
        <pc:chgData name="Kevin Stilts" userId="99c6032548666723" providerId="LiveId" clId="{DBE7A390-32B9-4606-B4FE-0A2CD9F6D35F}" dt="2021-10-17T19:20:11.229" v="0" actId="47"/>
        <pc:sldMkLst>
          <pc:docMk/>
          <pc:sldMk cId="3470127514" sldId="412"/>
        </pc:sldMkLst>
      </pc:sldChg>
      <pc:sldChg chg="del">
        <pc:chgData name="Kevin Stilts" userId="99c6032548666723" providerId="LiveId" clId="{DBE7A390-32B9-4606-B4FE-0A2CD9F6D35F}" dt="2021-10-17T19:20:11.229" v="0" actId="47"/>
        <pc:sldMkLst>
          <pc:docMk/>
          <pc:sldMk cId="613700404" sldId="413"/>
        </pc:sldMkLst>
      </pc:sldChg>
      <pc:sldChg chg="del">
        <pc:chgData name="Kevin Stilts" userId="99c6032548666723" providerId="LiveId" clId="{DBE7A390-32B9-4606-B4FE-0A2CD9F6D35F}" dt="2021-10-17T19:20:11.229" v="0" actId="47"/>
        <pc:sldMkLst>
          <pc:docMk/>
          <pc:sldMk cId="805530657" sldId="414"/>
        </pc:sldMkLst>
      </pc:sldChg>
      <pc:sldChg chg="del">
        <pc:chgData name="Kevin Stilts" userId="99c6032548666723" providerId="LiveId" clId="{DBE7A390-32B9-4606-B4FE-0A2CD9F6D35F}" dt="2021-10-17T19:20:11.229" v="0" actId="47"/>
        <pc:sldMkLst>
          <pc:docMk/>
          <pc:sldMk cId="2641130436" sldId="418"/>
        </pc:sldMkLst>
      </pc:sldChg>
      <pc:sldChg chg="del">
        <pc:chgData name="Kevin Stilts" userId="99c6032548666723" providerId="LiveId" clId="{DBE7A390-32B9-4606-B4FE-0A2CD9F6D35F}" dt="2021-10-17T19:20:11.229" v="0" actId="47"/>
        <pc:sldMkLst>
          <pc:docMk/>
          <pc:sldMk cId="2087849934" sldId="419"/>
        </pc:sldMkLst>
      </pc:sldChg>
      <pc:sldChg chg="del">
        <pc:chgData name="Kevin Stilts" userId="99c6032548666723" providerId="LiveId" clId="{DBE7A390-32B9-4606-B4FE-0A2CD9F6D35F}" dt="2021-10-17T19:20:11.229" v="0" actId="47"/>
        <pc:sldMkLst>
          <pc:docMk/>
          <pc:sldMk cId="4135005908" sldId="420"/>
        </pc:sldMkLst>
      </pc:sldChg>
      <pc:sldChg chg="del">
        <pc:chgData name="Kevin Stilts" userId="99c6032548666723" providerId="LiveId" clId="{DBE7A390-32B9-4606-B4FE-0A2CD9F6D35F}" dt="2021-10-17T19:20:11.229" v="0" actId="47"/>
        <pc:sldMkLst>
          <pc:docMk/>
          <pc:sldMk cId="2289345066" sldId="421"/>
        </pc:sldMkLst>
      </pc:sldChg>
      <pc:sldChg chg="del">
        <pc:chgData name="Kevin Stilts" userId="99c6032548666723" providerId="LiveId" clId="{DBE7A390-32B9-4606-B4FE-0A2CD9F6D35F}" dt="2021-10-17T19:20:11.229" v="0" actId="47"/>
        <pc:sldMkLst>
          <pc:docMk/>
          <pc:sldMk cId="3529863257" sldId="422"/>
        </pc:sldMkLst>
      </pc:sldChg>
      <pc:sldChg chg="del">
        <pc:chgData name="Kevin Stilts" userId="99c6032548666723" providerId="LiveId" clId="{DBE7A390-32B9-4606-B4FE-0A2CD9F6D35F}" dt="2021-10-17T19:20:11.229" v="0" actId="47"/>
        <pc:sldMkLst>
          <pc:docMk/>
          <pc:sldMk cId="767737366" sldId="423"/>
        </pc:sldMkLst>
      </pc:sldChg>
      <pc:sldChg chg="del">
        <pc:chgData name="Kevin Stilts" userId="99c6032548666723" providerId="LiveId" clId="{DBE7A390-32B9-4606-B4FE-0A2CD9F6D35F}" dt="2021-10-17T19:20:11.229" v="0" actId="47"/>
        <pc:sldMkLst>
          <pc:docMk/>
          <pc:sldMk cId="3640302330" sldId="424"/>
        </pc:sldMkLst>
      </pc:sldChg>
      <pc:sldChg chg="del">
        <pc:chgData name="Kevin Stilts" userId="99c6032548666723" providerId="LiveId" clId="{DBE7A390-32B9-4606-B4FE-0A2CD9F6D35F}" dt="2021-10-17T19:20:11.229" v="0" actId="47"/>
        <pc:sldMkLst>
          <pc:docMk/>
          <pc:sldMk cId="3066341661" sldId="425"/>
        </pc:sldMkLst>
      </pc:sldChg>
      <pc:sldChg chg="del">
        <pc:chgData name="Kevin Stilts" userId="99c6032548666723" providerId="LiveId" clId="{DBE7A390-32B9-4606-B4FE-0A2CD9F6D35F}" dt="2021-10-17T19:20:11.229" v="0" actId="47"/>
        <pc:sldMkLst>
          <pc:docMk/>
          <pc:sldMk cId="1950064503" sldId="426"/>
        </pc:sldMkLst>
      </pc:sldChg>
      <pc:sldChg chg="del">
        <pc:chgData name="Kevin Stilts" userId="99c6032548666723" providerId="LiveId" clId="{DBE7A390-32B9-4606-B4FE-0A2CD9F6D35F}" dt="2021-10-17T19:20:11.229" v="0" actId="47"/>
        <pc:sldMkLst>
          <pc:docMk/>
          <pc:sldMk cId="459301629" sldId="427"/>
        </pc:sldMkLst>
      </pc:sldChg>
      <pc:sldChg chg="del">
        <pc:chgData name="Kevin Stilts" userId="99c6032548666723" providerId="LiveId" clId="{DBE7A390-32B9-4606-B4FE-0A2CD9F6D35F}" dt="2021-10-17T19:20:11.229" v="0" actId="47"/>
        <pc:sldMkLst>
          <pc:docMk/>
          <pc:sldMk cId="2645237464" sldId="428"/>
        </pc:sldMkLst>
      </pc:sldChg>
      <pc:sldChg chg="del">
        <pc:chgData name="Kevin Stilts" userId="99c6032548666723" providerId="LiveId" clId="{DBE7A390-32B9-4606-B4FE-0A2CD9F6D35F}" dt="2021-10-17T19:20:11.229" v="0" actId="47"/>
        <pc:sldMkLst>
          <pc:docMk/>
          <pc:sldMk cId="2275422695" sldId="429"/>
        </pc:sldMkLst>
      </pc:sldChg>
      <pc:sldChg chg="del">
        <pc:chgData name="Kevin Stilts" userId="99c6032548666723" providerId="LiveId" clId="{DBE7A390-32B9-4606-B4FE-0A2CD9F6D35F}" dt="2021-10-17T19:20:11.229" v="0" actId="47"/>
        <pc:sldMkLst>
          <pc:docMk/>
          <pc:sldMk cId="456470676" sldId="430"/>
        </pc:sldMkLst>
      </pc:sldChg>
      <pc:sldChg chg="del">
        <pc:chgData name="Kevin Stilts" userId="99c6032548666723" providerId="LiveId" clId="{DBE7A390-32B9-4606-B4FE-0A2CD9F6D35F}" dt="2021-10-17T19:20:11.229" v="0" actId="47"/>
        <pc:sldMkLst>
          <pc:docMk/>
          <pc:sldMk cId="730921376" sldId="431"/>
        </pc:sldMkLst>
      </pc:sldChg>
      <pc:sldChg chg="del">
        <pc:chgData name="Kevin Stilts" userId="99c6032548666723" providerId="LiveId" clId="{DBE7A390-32B9-4606-B4FE-0A2CD9F6D35F}" dt="2021-10-17T19:20:11.229" v="0" actId="47"/>
        <pc:sldMkLst>
          <pc:docMk/>
          <pc:sldMk cId="384118068" sldId="432"/>
        </pc:sldMkLst>
      </pc:sldChg>
      <pc:sldChg chg="del">
        <pc:chgData name="Kevin Stilts" userId="99c6032548666723" providerId="LiveId" clId="{DBE7A390-32B9-4606-B4FE-0A2CD9F6D35F}" dt="2021-10-17T19:20:11.229" v="0" actId="47"/>
        <pc:sldMkLst>
          <pc:docMk/>
          <pc:sldMk cId="2973043053" sldId="433"/>
        </pc:sldMkLst>
      </pc:sldChg>
      <pc:sldChg chg="del">
        <pc:chgData name="Kevin Stilts" userId="99c6032548666723" providerId="LiveId" clId="{DBE7A390-32B9-4606-B4FE-0A2CD9F6D35F}" dt="2021-10-17T19:20:11.229" v="0" actId="47"/>
        <pc:sldMkLst>
          <pc:docMk/>
          <pc:sldMk cId="1739331312"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10/17/2021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AE4AD6-811A-4858-8263-70716894AD42}" type="slidenum">
              <a:rPr lang="en-US" altLang="en-US"/>
              <a:pPr>
                <a:spcBef>
                  <a:spcPct val="0"/>
                </a:spcBef>
              </a:pPr>
              <a:t>3</a:t>
            </a:fld>
            <a:endParaRPr lang="en-US" altLang="en-US"/>
          </a:p>
        </p:txBody>
      </p:sp>
    </p:spTree>
    <p:extLst>
      <p:ext uri="{BB962C8B-B14F-4D97-AF65-F5344CB8AC3E}">
        <p14:creationId xmlns:p14="http://schemas.microsoft.com/office/powerpoint/2010/main" val="207664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4D7422-1CA7-49F6-B17C-3C7ADB6A55DB}" type="slidenum">
              <a:rPr lang="en-US" altLang="en-US"/>
              <a:pPr>
                <a:spcBef>
                  <a:spcPct val="0"/>
                </a:spcBef>
              </a:pPr>
              <a:t>4</a:t>
            </a:fld>
            <a:endParaRPr lang="en-US" altLang="en-US"/>
          </a:p>
        </p:txBody>
      </p:sp>
    </p:spTree>
    <p:extLst>
      <p:ext uri="{BB962C8B-B14F-4D97-AF65-F5344CB8AC3E}">
        <p14:creationId xmlns:p14="http://schemas.microsoft.com/office/powerpoint/2010/main" val="396506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3666E3-A9E2-4B28-97D4-63340CE2E730}" type="slidenum">
              <a:rPr lang="en-US" altLang="en-US"/>
              <a:pPr>
                <a:spcBef>
                  <a:spcPct val="0"/>
                </a:spcBef>
              </a:pPr>
              <a:t>5</a:t>
            </a:fld>
            <a:endParaRPr lang="en-US" altLang="en-US"/>
          </a:p>
        </p:txBody>
      </p:sp>
    </p:spTree>
    <p:extLst>
      <p:ext uri="{BB962C8B-B14F-4D97-AF65-F5344CB8AC3E}">
        <p14:creationId xmlns:p14="http://schemas.microsoft.com/office/powerpoint/2010/main" val="46532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040036-EDA5-48A3-8883-5A710DB60C46}" type="slidenum">
              <a:rPr lang="en-US" altLang="en-US"/>
              <a:pPr>
                <a:spcBef>
                  <a:spcPct val="0"/>
                </a:spcBef>
              </a:pPr>
              <a:t>6</a:t>
            </a:fld>
            <a:endParaRPr lang="en-US" altLang="en-US"/>
          </a:p>
        </p:txBody>
      </p:sp>
    </p:spTree>
    <p:extLst>
      <p:ext uri="{BB962C8B-B14F-4D97-AF65-F5344CB8AC3E}">
        <p14:creationId xmlns:p14="http://schemas.microsoft.com/office/powerpoint/2010/main" val="31847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10/17/2021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10/17/2021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10/17/2021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10/17/2021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10/17/2021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10/17/2021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10/17/2021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10/17/2021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10/17/2021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10/17/2021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10/17/2021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10/17/2021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38600"/>
            <a:ext cx="9144000" cy="1143000"/>
          </a:xfrm>
        </p:spPr>
        <p:txBody>
          <a:bodyPr/>
          <a:lstStyle/>
          <a:p>
            <a:r>
              <a:rPr lang="en-US" sz="3600" dirty="0">
                <a:latin typeface="Arial" panose="020B0604020202020204" pitchFamily="34" charset="0"/>
                <a:cs typeface="Arial" panose="020B0604020202020204" pitchFamily="34" charset="0"/>
              </a:rPr>
              <a:t>Lesson 1:</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Marriage in the Image of God</a:t>
            </a:r>
          </a:p>
        </p:txBody>
      </p:sp>
    </p:spTree>
    <p:extLst>
      <p:ext uri="{BB962C8B-B14F-4D97-AF65-F5344CB8AC3E}">
        <p14:creationId xmlns:p14="http://schemas.microsoft.com/office/powerpoint/2010/main" val="411772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838200"/>
            <a:ext cx="8991600" cy="1920875"/>
          </a:xfrm>
        </p:spPr>
        <p:txBody>
          <a:bodyPr>
            <a:normAutofit/>
          </a:bodyPr>
          <a:lstStyle/>
          <a:p>
            <a:pPr eaLnBrk="1" hangingPunct="1">
              <a:defRPr/>
            </a:pPr>
            <a:r>
              <a:rPr lang="en-US" sz="5400" i="1" kern="1200" dirty="0">
                <a:solidFill>
                  <a:srgbClr val="FFFF00"/>
                </a:solidFill>
                <a:latin typeface="Arial" panose="020B0604020202020204" pitchFamily="34" charset="0"/>
                <a:cs typeface="Arial" panose="020B0604020202020204" pitchFamily="34" charset="0"/>
              </a:rPr>
              <a:t>The Image of God in Marriage </a:t>
            </a:r>
            <a:endParaRPr lang="en-US" sz="7200" i="1"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sz="quarter" idx="1"/>
          </p:nvPr>
        </p:nvSpPr>
        <p:spPr>
          <a:xfrm>
            <a:off x="0" y="3048000"/>
            <a:ext cx="9067800" cy="1752600"/>
          </a:xfrm>
        </p:spPr>
        <p:txBody>
          <a:bodyPr>
            <a:normAutofit/>
          </a:bodyPr>
          <a:lstStyle/>
          <a:p>
            <a:pPr eaLnBrk="1" hangingPunct="1">
              <a:defRPr/>
            </a:pPr>
            <a:r>
              <a:rPr lang="en-US" sz="4200" b="1" kern="1200" dirty="0">
                <a:latin typeface="Arial" panose="020B0604020202020204" pitchFamily="34" charset="0"/>
                <a:ea typeface="+mj-ea"/>
                <a:cs typeface="Arial" panose="020B0604020202020204" pitchFamily="34" charset="0"/>
              </a:rPr>
              <a:t>- Genesis 2:18-25 -</a:t>
            </a:r>
            <a:endParaRPr lang="en-US" sz="4200" dirty="0">
              <a:latin typeface="Arial" panose="020B0604020202020204" pitchFamily="34" charset="0"/>
              <a:cs typeface="Arial" panose="020B0604020202020204" pitchFamily="34" charset="0"/>
            </a:endParaRPr>
          </a:p>
        </p:txBody>
      </p:sp>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Autofit/>
          </a:bodyPr>
          <a:lstStyle/>
          <a:p>
            <a:pPr eaLnBrk="1" hangingPunct="1">
              <a:defRPr/>
            </a:pPr>
            <a:r>
              <a:rPr lang="en-US" sz="3600" kern="1200" dirty="0">
                <a:solidFill>
                  <a:srgbClr val="FFFF00"/>
                </a:solidFill>
                <a:latin typeface="Arial" panose="020B0604020202020204" pitchFamily="34" charset="0"/>
                <a:cs typeface="Arial" panose="020B0604020202020204" pitchFamily="34" charset="0"/>
              </a:rPr>
              <a:t>What is the State of Your Union?</a:t>
            </a:r>
            <a:endParaRPr lang="en-US" sz="36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800600"/>
          </a:xfrm>
        </p:spPr>
        <p:txBody>
          <a:bodyPr>
            <a:noAutofit/>
          </a:bodyPr>
          <a:lstStyle/>
          <a:p>
            <a:pPr eaLnBrk="1" hangingPunct="1">
              <a:buSzPct val="60000"/>
              <a:defRPr/>
            </a:pPr>
            <a:r>
              <a:rPr lang="en-US" b="1" i="1" kern="1200" dirty="0">
                <a:latin typeface="Arial" panose="020B0604020202020204" pitchFamily="34" charset="0"/>
                <a:ea typeface="+mj-ea"/>
                <a:cs typeface="Arial" panose="020B0604020202020204" pitchFamily="34" charset="0"/>
              </a:rPr>
              <a:t>Think of yourself not your mate.</a:t>
            </a:r>
          </a:p>
          <a:p>
            <a:pPr eaLnBrk="1" hangingPunct="1">
              <a:buSzPct val="60000"/>
              <a:defRPr/>
            </a:pPr>
            <a:endParaRPr lang="en-US" b="1" i="1" kern="1200" dirty="0">
              <a:latin typeface="Arial" panose="020B0604020202020204" pitchFamily="34" charset="0"/>
              <a:ea typeface="+mj-ea"/>
              <a:cs typeface="Arial" panose="020B0604020202020204" pitchFamily="34" charset="0"/>
            </a:endParaRPr>
          </a:p>
          <a:p>
            <a:pPr eaLnBrk="1" hangingPunct="1">
              <a:buSzPct val="60000"/>
              <a:defRPr/>
            </a:pPr>
            <a:r>
              <a:rPr lang="en-US" b="1" i="1" kern="1200" dirty="0">
                <a:latin typeface="Arial" panose="020B0604020202020204" pitchFamily="34" charset="0"/>
                <a:ea typeface="+mj-ea"/>
                <a:cs typeface="Arial" panose="020B0604020202020204" pitchFamily="34" charset="0"/>
              </a:rPr>
              <a:t>You cannot change your mate.</a:t>
            </a:r>
          </a:p>
          <a:p>
            <a:pPr eaLnBrk="1" hangingPunct="1">
              <a:buSzPct val="60000"/>
              <a:defRPr/>
            </a:pPr>
            <a:endParaRPr lang="en-US" b="1" i="1" kern="1200" dirty="0">
              <a:latin typeface="Arial" panose="020B0604020202020204" pitchFamily="34" charset="0"/>
              <a:ea typeface="+mj-ea"/>
              <a:cs typeface="Arial" panose="020B0604020202020204" pitchFamily="34" charset="0"/>
            </a:endParaRPr>
          </a:p>
          <a:p>
            <a:pPr eaLnBrk="1" hangingPunct="1">
              <a:buSzPct val="60000"/>
              <a:defRPr/>
            </a:pPr>
            <a:r>
              <a:rPr lang="en-US" b="1" i="1" kern="1200" dirty="0">
                <a:latin typeface="Arial" panose="020B0604020202020204" pitchFamily="34" charset="0"/>
                <a:ea typeface="+mj-ea"/>
                <a:cs typeface="Arial" panose="020B0604020202020204" pitchFamily="34" charset="0"/>
              </a:rPr>
              <a:t>Will you admit the mistakes of the past and resolve to have a better future?</a:t>
            </a:r>
            <a:endParaRPr lang="en-US" sz="2000" b="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eaLnBrk="1" hangingPunct="1">
              <a:defRPr/>
            </a:pPr>
            <a:r>
              <a:rPr lang="en-US" sz="3600" kern="1200" dirty="0">
                <a:solidFill>
                  <a:srgbClr val="FFFF00"/>
                </a:solidFill>
                <a:latin typeface="Arial" panose="020B0604020202020204" pitchFamily="34" charset="0"/>
                <a:cs typeface="Arial" panose="020B0604020202020204" pitchFamily="34" charset="0"/>
              </a:rPr>
              <a:t>The need for such a study -                  </a:t>
            </a:r>
            <a:r>
              <a:rPr lang="en-US" sz="3600" i="1" kern="1200" dirty="0">
                <a:solidFill>
                  <a:srgbClr val="FFFF00"/>
                </a:solidFill>
                <a:latin typeface="Arial" panose="020B0604020202020204" pitchFamily="34" charset="0"/>
                <a:cs typeface="Arial" panose="020B0604020202020204" pitchFamily="34" charset="0"/>
              </a:rPr>
              <a:t>The Christians Involved</a:t>
            </a:r>
            <a:endParaRPr lang="en-US" sz="3600" i="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874838"/>
            <a:ext cx="8610600" cy="4525962"/>
          </a:xfrm>
        </p:spPr>
        <p:txBody>
          <a:bodyPr>
            <a:noAutofit/>
          </a:bodyPr>
          <a:lstStyle/>
          <a:p>
            <a:pPr eaLnBrk="1" hangingPunct="1">
              <a:buSzPct val="60000"/>
              <a:defRPr/>
            </a:pPr>
            <a:r>
              <a:rPr lang="en-US" b="1" i="1" kern="1200" dirty="0">
                <a:latin typeface="Arial" panose="020B0604020202020204" pitchFamily="34" charset="0"/>
                <a:ea typeface="+mj-ea"/>
                <a:cs typeface="Arial" panose="020B0604020202020204" pitchFamily="34" charset="0"/>
              </a:rPr>
              <a:t>A marriage mirage - A spit-shined image.</a:t>
            </a:r>
          </a:p>
          <a:p>
            <a:pPr eaLnBrk="1" hangingPunct="1">
              <a:buSzPct val="60000"/>
              <a:defRPr/>
            </a:pPr>
            <a:endParaRPr lang="en-US" b="1" i="1" kern="1200" dirty="0">
              <a:latin typeface="Arial" panose="020B0604020202020204" pitchFamily="34" charset="0"/>
              <a:ea typeface="+mj-ea"/>
              <a:cs typeface="Arial" panose="020B0604020202020204" pitchFamily="34" charset="0"/>
            </a:endParaRPr>
          </a:p>
          <a:p>
            <a:pPr eaLnBrk="1" hangingPunct="1">
              <a:buSzPct val="60000"/>
              <a:defRPr/>
            </a:pPr>
            <a:r>
              <a:rPr lang="en-US" b="1" i="1" kern="1200" dirty="0">
                <a:latin typeface="Arial" panose="020B0604020202020204" pitchFamily="34" charset="0"/>
                <a:ea typeface="+mj-ea"/>
                <a:cs typeface="Arial" panose="020B0604020202020204" pitchFamily="34" charset="0"/>
              </a:rPr>
              <a:t>If you had to explain marriage to another person, what would you say?</a:t>
            </a:r>
          </a:p>
          <a:p>
            <a:pPr eaLnBrk="1" hangingPunct="1">
              <a:buSzPct val="60000"/>
              <a:defRPr/>
            </a:pPr>
            <a:endParaRPr lang="en-US" b="1" i="1" kern="1200" dirty="0">
              <a:latin typeface="Arial" panose="020B0604020202020204" pitchFamily="34" charset="0"/>
              <a:ea typeface="+mj-ea"/>
              <a:cs typeface="Arial" panose="020B0604020202020204" pitchFamily="34" charset="0"/>
            </a:endParaRPr>
          </a:p>
          <a:p>
            <a:pPr eaLnBrk="1" hangingPunct="1">
              <a:buSzPct val="60000"/>
              <a:defRPr/>
            </a:pPr>
            <a:r>
              <a:rPr lang="en-US" b="1" i="1" kern="1200" dirty="0">
                <a:latin typeface="Arial" panose="020B0604020202020204" pitchFamily="34" charset="0"/>
                <a:ea typeface="+mj-ea"/>
                <a:cs typeface="Arial" panose="020B0604020202020204" pitchFamily="34" charset="0"/>
              </a:rPr>
              <a:t>What do you feel are the ingredients of a successful or fulfilling marriage?</a:t>
            </a:r>
            <a:endParaRPr lang="en-US" b="1" i="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eaLnBrk="1" hangingPunct="1">
              <a:defRPr/>
            </a:pPr>
            <a:r>
              <a:rPr lang="en-US" sz="3600" kern="1200" dirty="0">
                <a:solidFill>
                  <a:srgbClr val="FFFF00"/>
                </a:solidFill>
                <a:latin typeface="Arial" panose="020B0604020202020204" pitchFamily="34" charset="0"/>
                <a:cs typeface="Arial" panose="020B0604020202020204" pitchFamily="34" charset="0"/>
              </a:rPr>
              <a:t>The need for such a study -  </a:t>
            </a:r>
            <a:br>
              <a:rPr lang="en-US" sz="3600" kern="1200" dirty="0">
                <a:solidFill>
                  <a:srgbClr val="FFFF00"/>
                </a:solidFill>
                <a:latin typeface="Arial" panose="020B0604020202020204" pitchFamily="34" charset="0"/>
                <a:cs typeface="Arial" panose="020B0604020202020204" pitchFamily="34" charset="0"/>
              </a:rPr>
            </a:br>
            <a:r>
              <a:rPr lang="en-US" sz="3600" i="1" kern="1200" dirty="0">
                <a:solidFill>
                  <a:srgbClr val="FFFF00"/>
                </a:solidFill>
                <a:latin typeface="Arial" panose="020B0604020202020204" pitchFamily="34" charset="0"/>
                <a:cs typeface="Arial" panose="020B0604020202020204" pitchFamily="34" charset="0"/>
              </a:rPr>
              <a:t>The Christians involved</a:t>
            </a:r>
            <a:endParaRPr lang="en-US" sz="3600" i="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7700" y="1524000"/>
            <a:ext cx="7848600" cy="4525963"/>
          </a:xfrm>
        </p:spPr>
        <p:txBody>
          <a:bodyPr>
            <a:noAutofit/>
          </a:bodyPr>
          <a:lstStyle/>
          <a:p>
            <a:pPr eaLnBrk="1" hangingPunct="1">
              <a:buSzPct val="60000"/>
              <a:defRPr/>
            </a:pPr>
            <a:r>
              <a:rPr lang="en-US" b="1" kern="1200" dirty="0">
                <a:solidFill>
                  <a:srgbClr val="FFFF00"/>
                </a:solidFill>
                <a:latin typeface="Arial" panose="020B0604020202020204" pitchFamily="34" charset="0"/>
                <a:ea typeface="+mj-ea"/>
                <a:cs typeface="Arial" panose="020B0604020202020204" pitchFamily="34" charset="0"/>
              </a:rPr>
              <a:t>KNOW THIS:  </a:t>
            </a:r>
            <a:r>
              <a:rPr lang="en-US" b="1" kern="1200" dirty="0">
                <a:latin typeface="Arial" panose="020B0604020202020204" pitchFamily="34" charset="0"/>
                <a:ea typeface="+mj-ea"/>
                <a:cs typeface="Arial" panose="020B0604020202020204" pitchFamily="34" charset="0"/>
              </a:rPr>
              <a:t>It is </a:t>
            </a:r>
            <a:r>
              <a:rPr lang="en-US" b="1" u="sng" kern="1200" dirty="0">
                <a:latin typeface="Arial" panose="020B0604020202020204" pitchFamily="34" charset="0"/>
                <a:ea typeface="+mj-ea"/>
                <a:cs typeface="Arial" panose="020B0604020202020204" pitchFamily="34" charset="0"/>
              </a:rPr>
              <a:t>YOUR CHOICE</a:t>
            </a:r>
            <a:r>
              <a:rPr lang="en-US" b="1" kern="1200" dirty="0">
                <a:latin typeface="Arial" panose="020B0604020202020204" pitchFamily="34" charset="0"/>
                <a:ea typeface="+mj-ea"/>
                <a:cs typeface="Arial" panose="020B0604020202020204" pitchFamily="34" charset="0"/>
              </a:rPr>
              <a:t> as to where your marriage is today!  It is </a:t>
            </a:r>
            <a:r>
              <a:rPr lang="en-US" b="1" u="sng" kern="1200" dirty="0">
                <a:latin typeface="Arial" panose="020B0604020202020204" pitchFamily="34" charset="0"/>
                <a:ea typeface="+mj-ea"/>
                <a:cs typeface="Arial" panose="020B0604020202020204" pitchFamily="34" charset="0"/>
              </a:rPr>
              <a:t>YOUR CHOICE</a:t>
            </a:r>
            <a:r>
              <a:rPr lang="en-US" b="1" kern="1200" dirty="0">
                <a:latin typeface="Arial" panose="020B0604020202020204" pitchFamily="34" charset="0"/>
                <a:ea typeface="+mj-ea"/>
                <a:cs typeface="Arial" panose="020B0604020202020204" pitchFamily="34" charset="0"/>
              </a:rPr>
              <a:t> as to where your marriage will be tomorrow! </a:t>
            </a:r>
          </a:p>
          <a:p>
            <a:pPr eaLnBrk="1" hangingPunct="1">
              <a:buSzPct val="60000"/>
              <a:defRPr/>
            </a:pPr>
            <a:endParaRPr lang="en-US" b="1" kern="1200" dirty="0">
              <a:latin typeface="Arial" panose="020B0604020202020204" pitchFamily="34" charset="0"/>
              <a:ea typeface="+mj-ea"/>
              <a:cs typeface="Arial" panose="020B0604020202020204" pitchFamily="34" charset="0"/>
            </a:endParaRPr>
          </a:p>
          <a:p>
            <a:pPr eaLnBrk="1" hangingPunct="1">
              <a:buSzPct val="60000"/>
              <a:defRPr/>
            </a:pPr>
            <a:r>
              <a:rPr lang="en-US" b="1" kern="1200" dirty="0">
                <a:latin typeface="Arial" panose="020B0604020202020204" pitchFamily="34" charset="0"/>
                <a:ea typeface="+mj-ea"/>
                <a:cs typeface="Arial" panose="020B0604020202020204" pitchFamily="34" charset="0"/>
              </a:rPr>
              <a:t>Have you really read, reviewed, meditated, &amp; put into practice God’s marriage package?</a:t>
            </a:r>
            <a:endParaRPr lang="en-US" b="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13097</TotalTime>
  <Words>164</Words>
  <Application>Microsoft Office PowerPoint</Application>
  <PresentationFormat>On-screen Show (4:3)</PresentationFormat>
  <Paragraphs>23</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Garamond</vt:lpstr>
      <vt:lpstr>Wingdings</vt:lpstr>
      <vt:lpstr>Stream</vt:lpstr>
      <vt:lpstr>PowerPoint Presentation</vt:lpstr>
      <vt:lpstr>Lesson 1: Marriage in the Image of God</vt:lpstr>
      <vt:lpstr>The Image of God in Marriage </vt:lpstr>
      <vt:lpstr>What is the State of Your Union?</vt:lpstr>
      <vt:lpstr>The need for such a study -                  The Christians Involved</vt:lpstr>
      <vt:lpstr>The need for such a study -   The Christians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Â  A. The president has an annual address to the country on the state of the union..  He gives us details of   where the country has been, is, and the goals he has for the futureâ€¦  Some may criticize his past, the  present circumstances, &amp; his future plans &amp; how to achieve those plansâ€¦  But if he admits his mistakes  of the past, knows things now are not what they could be, &amp; then embarks on a package which brings  about improvements, progress, and benefits all, youâ€™d have to respect &amp; appreciate his ability to see a  need &amp; take the steps to make the country better, then you laud &amp; praise him if the plan worksâ€¦. B. What is the state of your marriage?   You may describe it as okay, good, great, alright, could be better, not  bad, not like others I know, not as good as it could be, better than it was 5 years ago, or â€œif only I could  get him/her toâ€¦.our marriage would be betterâ€  -  You may be critical &amp; fault-finding with your marriage  of the past, present, &amp; have no plans for the future â€¦  But you admit the mistakes of the past, know the  present is not what it should be, but had no plan, purpose, or program for what your marriage in the future  what are the chances it gets better, respect is there, or it even exists (if it does exist, itâ€™ll be by chance, not  plan, you donâ€™t divorce, because youâ€™re not suppose to)â€¦    C. The state of some marriage unions is scary, I donâ€™t see how they survive by the way wives &amp; husbands  talk about each other, marriage in general, the â€œfightsâ€, the slander, the lack of spirituality, the lack of  affection, the distance lives they live (he does his thing, she does her)â€¦ D. The need for such a study:   The numbers of Christians in the past two years who have marriage problems  which are â€œpublicly knownâ€  -  9 to 10 couplesâ€¦   This is a seriously needed study, not only because of  those â€œpublicly knownâ€ but those who live in turmoil, frustration, resentment, abuse, strife, with no  happiness at all, they have just â€œspit-shinedâ€</dc:title>
  <dc:creator>Shawn</dc:creator>
  <cp:lastModifiedBy>Kevin Stilts</cp:lastModifiedBy>
  <cp:revision>52</cp:revision>
  <cp:lastPrinted>2020-12-17T14:48:06Z</cp:lastPrinted>
  <dcterms:created xsi:type="dcterms:W3CDTF">2008-09-20T20:44:27Z</dcterms:created>
  <dcterms:modified xsi:type="dcterms:W3CDTF">2021-10-17T19:20:17Z</dcterms:modified>
</cp:coreProperties>
</file>