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  <p:sldMasterId id="2147483700" r:id="rId2"/>
  </p:sldMasterIdLst>
  <p:sldIdLst>
    <p:sldId id="257" r:id="rId3"/>
    <p:sldId id="256" r:id="rId4"/>
    <p:sldId id="259" r:id="rId5"/>
    <p:sldId id="260" r:id="rId6"/>
    <p:sldId id="261" r:id="rId7"/>
    <p:sldId id="25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B313276-E9DB-4F74-BB90-E4316EAF1AC0}" v="36" dt="2021-10-24T00:04:39.94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microsoft.com/office/2016/11/relationships/changesInfo" Target="changesInfos/changesInfo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ob Holman" userId="f98352749a367a41" providerId="LiveId" clId="{DB313276-E9DB-4F74-BB90-E4316EAF1AC0}"/>
    <pc:docChg chg="modSld">
      <pc:chgData name="Jacob Holman" userId="f98352749a367a41" providerId="LiveId" clId="{DB313276-E9DB-4F74-BB90-E4316EAF1AC0}" dt="2021-10-24T00:04:39.942" v="35"/>
      <pc:docMkLst>
        <pc:docMk/>
      </pc:docMkLst>
      <pc:sldChg chg="modTransition">
        <pc:chgData name="Jacob Holman" userId="f98352749a367a41" providerId="LiveId" clId="{DB313276-E9DB-4F74-BB90-E4316EAF1AC0}" dt="2021-10-24T00:00:48.008" v="6"/>
        <pc:sldMkLst>
          <pc:docMk/>
          <pc:sldMk cId="4120274088" sldId="256"/>
        </pc:sldMkLst>
      </pc:sldChg>
      <pc:sldChg chg="modTransition modAnim">
        <pc:chgData name="Jacob Holman" userId="f98352749a367a41" providerId="LiveId" clId="{DB313276-E9DB-4F74-BB90-E4316EAF1AC0}" dt="2021-10-24T00:04:33.381" v="34"/>
        <pc:sldMkLst>
          <pc:docMk/>
          <pc:sldMk cId="670498396" sldId="259"/>
        </pc:sldMkLst>
      </pc:sldChg>
      <pc:sldChg chg="modAnim">
        <pc:chgData name="Jacob Holman" userId="f98352749a367a41" providerId="LiveId" clId="{DB313276-E9DB-4F74-BB90-E4316EAF1AC0}" dt="2021-10-24T00:03:41.181" v="32"/>
        <pc:sldMkLst>
          <pc:docMk/>
          <pc:sldMk cId="1747588701" sldId="260"/>
        </pc:sldMkLst>
      </pc:sldChg>
      <pc:sldChg chg="modAnim">
        <pc:chgData name="Jacob Holman" userId="f98352749a367a41" providerId="LiveId" clId="{DB313276-E9DB-4F74-BB90-E4316EAF1AC0}" dt="2021-10-24T00:04:39.942" v="35"/>
        <pc:sldMkLst>
          <pc:docMk/>
          <pc:sldMk cId="4081597747" sldId="261"/>
        </pc:sldMkLst>
      </pc:sldChg>
    </pc:docChg>
  </pc:docChgLst>
  <pc:docChgLst>
    <pc:chgData name="College View church of Christ" userId="66daf72c15de8306" providerId="LiveId" clId="{26414E71-CEED-4492-9DA5-400657E4F738}"/>
    <pc:docChg chg="modSld">
      <pc:chgData name="College View church of Christ" userId="66daf72c15de8306" providerId="LiveId" clId="{26414E71-CEED-4492-9DA5-400657E4F738}" dt="2021-10-24T16:04:46.469" v="0" actId="20577"/>
      <pc:docMkLst>
        <pc:docMk/>
      </pc:docMkLst>
      <pc:sldChg chg="modSp mod">
        <pc:chgData name="College View church of Christ" userId="66daf72c15de8306" providerId="LiveId" clId="{26414E71-CEED-4492-9DA5-400657E4F738}" dt="2021-10-24T16:04:46.469" v="0" actId="20577"/>
        <pc:sldMkLst>
          <pc:docMk/>
          <pc:sldMk cId="2620216948" sldId="258"/>
        </pc:sldMkLst>
        <pc:spChg chg="mod">
          <ac:chgData name="College View church of Christ" userId="66daf72c15de8306" providerId="LiveId" clId="{26414E71-CEED-4492-9DA5-400657E4F738}" dt="2021-10-24T16:04:46.469" v="0" actId="20577"/>
          <ac:spMkLst>
            <pc:docMk/>
            <pc:sldMk cId="2620216948" sldId="258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3342FE-E00B-4FAF-8F73-F722060EBA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2600" y="978408"/>
            <a:ext cx="10506991" cy="2531555"/>
          </a:xfrm>
          <a:prstGeom prst="rect">
            <a:avLst/>
          </a:prstGeom>
        </p:spPr>
        <p:txBody>
          <a:bodyPr anchor="b"/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C1CCE2-4461-473E-B23C-34C8CCF04B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2600" y="3602038"/>
            <a:ext cx="10506991" cy="2277554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AA551A-CE2F-4E35-A714-B1F04D4B4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B5C907-6594-4DFF-A32B-449C3BA96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376D75-E9DA-4660-AC52-51BA63FCB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A2EFA84C-D756-4DC7-AA46-68D776F37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20896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1999A10-4355-4A13-B008-196B21ABEE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2600" y="483576"/>
            <a:ext cx="11147071" cy="2434825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F36D448-AFEA-4483-B0E4-002840525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506991" cy="17552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F216234-4516-4303-8F60-A8127D89A5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84192" y="3103131"/>
            <a:ext cx="10506991" cy="309294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6B5D50-A474-462B-A807-DF186B1C2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BF1DAF-2E2D-46ED-AA3E-3D2FE4039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2FC771-EB13-4EB5-A0A2-3968C6ABB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B3B596B8-8230-4695-8D76-F06AFA8156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2918401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53EBF93-5FD9-4F4E-8485-7B937145C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4311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66B4D06-C7C6-4949-8EB2-F03ED999A2B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041710" y="978408"/>
            <a:ext cx="2947881" cy="5124777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921B9D-8C11-4176-AF22-89F972E212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84632" y="978408"/>
            <a:ext cx="7256453" cy="51247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FA9E1C-8E18-4A35-9BD8-427B1D14B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116CDB-7BB6-4DD2-A626-6DA8E569F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D0403B-439E-449F-83B1-799EEC239A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73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C147-353D-400C-A61D-3C601070BFA0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6BE1-46A1-4BFF-BB1F-708BFF6F2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1858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C147-353D-400C-A61D-3C601070BFA0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6BE1-46A1-4BFF-BB1F-708BFF6F2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0734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C147-353D-400C-A61D-3C601070BFA0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6BE1-46A1-4BFF-BB1F-708BFF6F2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0391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C147-353D-400C-A61D-3C601070BFA0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6BE1-46A1-4BFF-BB1F-708BFF6F2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23232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C147-353D-400C-A61D-3C601070BFA0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6BE1-46A1-4BFF-BB1F-708BFF6F2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6777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C147-353D-400C-A61D-3C601070BFA0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6BE1-46A1-4BFF-BB1F-708BFF6F2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4032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C147-353D-400C-A61D-3C601070BFA0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6BE1-46A1-4BFF-BB1F-708BFF6F2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1428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C147-353D-400C-A61D-3C601070BFA0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6BE1-46A1-4BFF-BB1F-708BFF6F2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673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43735-A77F-440D-9448-6AE7C204D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634472" cy="2157984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6C6EE-D55E-454B-B28C-EC73D1DB4A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2A2905-6D2E-4319-9521-61452AB8F9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AC7550-84E8-49D3-B419-6F5F327DA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AD2C6B-EA5D-4D97-BC84-6C860D536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825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C147-353D-400C-A61D-3C601070BFA0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6BE1-46A1-4BFF-BB1F-708BFF6F2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9990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C147-353D-400C-A61D-3C601070BFA0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6BE1-46A1-4BFF-BB1F-708BFF6F2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89820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FFC147-353D-400C-A61D-3C601070BFA0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186BE1-46A1-4BFF-BB1F-708BFF6F2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1471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61B299E6-11CC-4181-86C3-528A13F1F5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1007" y="3922232"/>
            <a:ext cx="11147071" cy="2434825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E803473-0A64-4F9F-833B-8D64E3901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9"/>
            <a:ext cx="10515600" cy="2716769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873736-B424-40F2-B562-6DC10E5EDE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2600" y="4171445"/>
            <a:ext cx="10515600" cy="1918205"/>
          </a:xfrm>
        </p:spPr>
        <p:txBody>
          <a:bodyPr>
            <a:normAutofit/>
          </a:bodyPr>
          <a:lstStyle>
            <a:lvl1pPr marL="0" indent="0">
              <a:buNone/>
              <a:defRPr lang="en-US" sz="24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348851-37C0-478D-B722-D76C817DC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3E063E-66CE-4C18-91FA-D14AE052D7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A66D3D-FD62-470C-BC3C-A03771A32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DFF0049-0231-4557-A707-569556F0CA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1007" y="3922232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57A0DB1-87C8-4BF4-B2A2-F9CA6ED05A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6C29209-8A8F-48A7-8BA2-AFADA37CBD4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1007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8537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6166BE9C-AE7C-4C39-9694-C32D6939B9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1007" y="483577"/>
            <a:ext cx="11147071" cy="2434824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8ACC42C-303A-4BDF-990A-2B07967BC9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599" y="978408"/>
            <a:ext cx="11147071" cy="17552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C55CEF-353E-4E14-83AD-ACADDC08D9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2600" y="3103131"/>
            <a:ext cx="5418551" cy="30738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55ECEF-9654-4AC1-BF77-7BC602BBD4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11120" y="3103131"/>
            <a:ext cx="5418551" cy="307383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922FC8-BC06-407B-A82B-DA62B33A1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15B701-4E1F-48AA-8A3C-ED5DD9151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6BCA31-8AC7-46F5-BCAB-41D54DF83D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1BA86D8-2A29-4A0E-AEA0-39B41C4187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2918401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085E13E-918A-4D04-9E84-94148D7C87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3041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5E892-D975-4DD6-8583-A14DDBE85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631" y="978407"/>
            <a:ext cx="11145039" cy="1339584"/>
          </a:xfrm>
          <a:prstGeom prst="rect">
            <a:avLst/>
          </a:prstGeom>
        </p:spPr>
        <p:txBody>
          <a:bodyPr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1F7700-CECC-4881-BE5C-A13CD825B7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4632" y="2500921"/>
            <a:ext cx="5346222" cy="823912"/>
          </a:xfrm>
        </p:spPr>
        <p:txBody>
          <a:bodyPr anchor="b">
            <a:normAutofit/>
          </a:bodyPr>
          <a:lstStyle>
            <a:lvl1pPr marL="0" indent="0">
              <a:buNone/>
              <a:defRPr lang="en-US" sz="24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Font typeface="Arial" panose="020B0604020202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A50766-520A-44C5-943E-569222B741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4632" y="3428999"/>
            <a:ext cx="5346222" cy="2760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72F7E42-976A-4239-8006-D68538D4B71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257120" y="2500921"/>
            <a:ext cx="5372551" cy="823912"/>
          </a:xfrm>
        </p:spPr>
        <p:txBody>
          <a:bodyPr anchor="b"/>
          <a:lstStyle>
            <a:lvl1pPr marL="0" indent="0">
              <a:buNone/>
              <a:defRPr lang="en-US" sz="2400" b="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8CA329-951F-4391-ADC5-7EA320B778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257120" y="3428999"/>
            <a:ext cx="5372551" cy="27606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BEC22A-DA46-460C-B865-D928C20AE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EB2D647-42C5-4AB7-BB71-3A4406571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4632" y="6419088"/>
            <a:ext cx="41148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0B2B67-714C-46DA-85E5-598B4244D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989591" y="-7190"/>
            <a:ext cx="640080" cy="365125"/>
          </a:xfrm>
        </p:spPr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315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D4B6724-AB30-4E7C-BE2B-ECD94FF1B4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481007" y="3933311"/>
            <a:ext cx="11147071" cy="2434825"/>
          </a:xfrm>
          <a:prstGeom prst="rect">
            <a:avLst/>
          </a:pr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1D4BAB-2678-4A19-A575-C47CAF1446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634472" cy="2591509"/>
          </a:xfrm>
          <a:prstGeom prst="rect">
            <a:avLst/>
          </a:prstGeom>
        </p:spPr>
        <p:txBody>
          <a:bodyPr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47C89E-0ABD-4FD2-924C-894345ADF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3026CE-9CC8-403B-88B1-184D16532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B3D616-3C18-401B-A792-E75149FDF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4EC6F70-D800-4067-A36A-5BBFC8018E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3933311"/>
            <a:ext cx="11147071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42B66CB6-8988-4FBA-8524-726765A5F2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1007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0831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5C73F84-0C6B-4EF4-9405-C389824999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CCEC807-744E-4C5C-8B15-09AED3E570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FBCB19-9F4B-474C-85C1-4A645A971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620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6A88B0-DD6B-449B-AE32-D3192081E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632" y="978408"/>
            <a:ext cx="4287393" cy="2450592"/>
          </a:xfrm>
          <a:prstGeom prst="rect">
            <a:avLst/>
          </a:prstGeom>
        </p:spPr>
        <p:txBody>
          <a:bodyPr anchor="b"/>
          <a:lstStyle>
            <a:lvl1pPr>
              <a:defRPr lang="en-US" sz="5400" kern="120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F22ED6-5B69-4B3B-BF96-3A75F2107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7" y="987425"/>
            <a:ext cx="6446484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704043-D45F-440A-A15D-2718A913E0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4632" y="3645074"/>
            <a:ext cx="4287393" cy="2223914"/>
          </a:xfrm>
        </p:spPr>
        <p:txBody>
          <a:bodyPr/>
          <a:lstStyle>
            <a:lvl1pPr marL="0" indent="0">
              <a:buNone/>
              <a:defRPr lang="en-US" sz="240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0072DC-7326-43E7-806C-B690C439E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F89A0F-B8C6-4AA6-A9C4-4A454F4224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57A616-A4F2-4FC5-88DE-B4E6BA542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693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6B773D-D007-4687-BA9C-9F229829B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4632" y="978407"/>
            <a:ext cx="4287393" cy="2450593"/>
          </a:xfrm>
          <a:prstGeom prst="rect">
            <a:avLst/>
          </a:prstGeom>
        </p:spPr>
        <p:txBody>
          <a:bodyPr anchor="b"/>
          <a:lstStyle>
            <a:lvl1pPr>
              <a:defRPr lang="en-US" sz="5400" kern="120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3A75FC-78D2-4EF5-884F-11B7BACF79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7" y="987425"/>
            <a:ext cx="644648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7CE0BB-D335-4391-A23F-194C575CAF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84632" y="3645074"/>
            <a:ext cx="4287393" cy="2223914"/>
          </a:xfrm>
        </p:spPr>
        <p:txBody>
          <a:bodyPr/>
          <a:lstStyle>
            <a:lvl1pPr marL="0" indent="0">
              <a:buNone/>
              <a:defRPr lang="en-US" sz="2400" i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7701E1-B97B-4DA5-B9AD-07B7C1247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8F32D-D8B6-4B9E-9CBF-DCAC30B7B93D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6D9CF8-F42F-4618-9F26-8BFE56487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CA2023-1ECA-4A96-BDC7-F7FA4368B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553ECD-7F6D-420D-93CA-D8D15EB427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35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C87A535-3CAC-46BC-B2B2-3AE83EC3A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978408"/>
            <a:ext cx="10506991" cy="21530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8EBDBD-59EC-46ED-BE79-6D37B531D6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82600" y="3306870"/>
            <a:ext cx="10506991" cy="25727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1F5C-FD3D-42C7-90F4-5ECE6FFCFE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84632" y="10058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fld id="{81B8F32D-D8B6-4B9E-9CBF-DCAC30B7B93D}" type="datetimeFigureOut">
              <a:rPr lang="en-US" smtClean="0"/>
              <a:pPr/>
              <a:t>10/24/2021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E63D50-6D0B-4963-97B9-A32AE63235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84632" y="641908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6B5E08-CAC3-4C87-B143-5F8956AE90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89591" y="1005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60553ECD-7F6D-420D-93CA-D8D15EB427A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08D74AC-B125-4E11-BA53-E9E383966D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DC76EBE-FB9D-4054-B5D8-19E3EAFE40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/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2493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6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FC147-353D-400C-A61D-3C601070BFA0}" type="datetimeFigureOut">
              <a:rPr lang="en-US" smtClean="0"/>
              <a:t>10/24/2021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186BE1-46A1-4BFF-BB1F-708BFF6F2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324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9881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E20BB609-EF92-42DB-836C-0699A590B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0FA88D0-E295-4CF3-934C-6423EACEB0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B9FE09D-7BD4-4AFE-B046-DDF1AF50985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</a:blip>
          <a:srcRect r="-1" b="24980"/>
          <a:stretch/>
        </p:blipFill>
        <p:spPr>
          <a:xfrm>
            <a:off x="20" y="10"/>
            <a:ext cx="12188932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2F5827E-7064-4FAF-948F-E3D9EBFA1B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2600" y="732032"/>
            <a:ext cx="7964713" cy="1453818"/>
          </a:xfrm>
        </p:spPr>
        <p:txBody>
          <a:bodyPr anchor="t">
            <a:normAutofit/>
          </a:bodyPr>
          <a:lstStyle/>
          <a:p>
            <a:r>
              <a:rPr lang="en-US" sz="80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JESUS CHRIST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53EC8F-11F0-4D29-B2CE-D53C7F0FD8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2600" y="2210965"/>
            <a:ext cx="5727154" cy="1236035"/>
          </a:xfrm>
        </p:spPr>
        <p:txBody>
          <a:bodyPr anchor="b">
            <a:normAutofit/>
          </a:bodyPr>
          <a:lstStyle/>
          <a:p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The Image of God</a:t>
            </a:r>
          </a:p>
          <a:p>
            <a:pPr algn="r"/>
            <a:endParaRPr lang="en-US" dirty="0">
              <a:solidFill>
                <a:srgbClr val="FFFFFF"/>
              </a:solidFill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F4E56A8-93D5-4BE3-AE61-84677331AD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489855"/>
            <a:ext cx="11147071" cy="0"/>
          </a:xfrm>
          <a:prstGeom prst="line">
            <a:avLst/>
          </a:prstGeom>
          <a:ln w="28575">
            <a:solidFill>
              <a:srgbClr val="FF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D492A0C-1773-477B-83B5-C707CB0577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2600" y="6368138"/>
            <a:ext cx="11147071" cy="0"/>
          </a:xfrm>
          <a:prstGeom prst="line">
            <a:avLst/>
          </a:prstGeom>
          <a:ln w="28575">
            <a:solidFill>
              <a:srgbClr val="FFFFFF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24354F35-E0C9-425B-8074-1F456798F682}"/>
              </a:ext>
            </a:extLst>
          </p:cNvPr>
          <p:cNvSpPr txBox="1"/>
          <p:nvPr/>
        </p:nvSpPr>
        <p:spPr>
          <a:xfrm>
            <a:off x="6646165" y="5660252"/>
            <a:ext cx="498503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Hebrews 1:1-4</a:t>
            </a:r>
          </a:p>
        </p:txBody>
      </p:sp>
    </p:spTree>
    <p:extLst>
      <p:ext uri="{BB962C8B-B14F-4D97-AF65-F5344CB8AC3E}">
        <p14:creationId xmlns:p14="http://schemas.microsoft.com/office/powerpoint/2010/main" val="4120274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/>
      </p:transition>
    </mc:Choice>
    <mc:Fallback xmlns="">
      <p:transition spd="slow">
        <p:push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087AF-93E0-49F6-831F-7357742B2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664900"/>
            <a:ext cx="11160760" cy="1311946"/>
          </a:xfrm>
        </p:spPr>
        <p:txBody>
          <a:bodyPr/>
          <a:lstStyle/>
          <a:p>
            <a:pPr algn="ctr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Claims That Jesus Christ Is the Image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8297E1-4871-4A51-9368-1D46B45C6A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2499360"/>
            <a:ext cx="10506991" cy="3380231"/>
          </a:xfrm>
        </p:spPr>
        <p:txBody>
          <a:bodyPr/>
          <a:lstStyle/>
          <a:p>
            <a:pPr algn="ctr"/>
            <a:r>
              <a:rPr lang="en-US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John’s claim</a:t>
            </a:r>
          </a:p>
          <a:p>
            <a:pPr algn="ctr"/>
            <a:r>
              <a:rPr lang="en-US" sz="36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John 1:14-18</a:t>
            </a:r>
          </a:p>
        </p:txBody>
      </p:sp>
    </p:spTree>
    <p:extLst>
      <p:ext uri="{BB962C8B-B14F-4D97-AF65-F5344CB8AC3E}">
        <p14:creationId xmlns:p14="http://schemas.microsoft.com/office/powerpoint/2010/main" val="670498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087AF-93E0-49F6-831F-7357742B2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664900"/>
            <a:ext cx="11160760" cy="1311946"/>
          </a:xfrm>
        </p:spPr>
        <p:txBody>
          <a:bodyPr/>
          <a:lstStyle/>
          <a:p>
            <a:pPr algn="ctr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Claims That Jesus Christ Is the Image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8297E1-4871-4A51-9368-1D46B45C6A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2499360"/>
            <a:ext cx="10506991" cy="3380231"/>
          </a:xfrm>
        </p:spPr>
        <p:txBody>
          <a:bodyPr/>
          <a:lstStyle/>
          <a:p>
            <a:pPr algn="ctr"/>
            <a:r>
              <a:rPr lang="en-US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Jesus’ claim</a:t>
            </a:r>
          </a:p>
          <a:p>
            <a:pPr algn="ctr"/>
            <a:r>
              <a:rPr lang="en-US" sz="36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John 12:44-45</a:t>
            </a:r>
          </a:p>
          <a:p>
            <a:pPr algn="ctr"/>
            <a:r>
              <a:rPr lang="en-US" sz="36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John 14:1-11</a:t>
            </a:r>
          </a:p>
        </p:txBody>
      </p:sp>
    </p:spTree>
    <p:extLst>
      <p:ext uri="{BB962C8B-B14F-4D97-AF65-F5344CB8AC3E}">
        <p14:creationId xmlns:p14="http://schemas.microsoft.com/office/powerpoint/2010/main" val="1747588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087AF-93E0-49F6-831F-7357742B2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2600" y="664900"/>
            <a:ext cx="11160760" cy="1311946"/>
          </a:xfrm>
        </p:spPr>
        <p:txBody>
          <a:bodyPr/>
          <a:lstStyle/>
          <a:p>
            <a:pPr algn="ctr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Claims That Jesus Christ Is the Image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8297E1-4871-4A51-9368-1D46B45C6A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600" y="2499360"/>
            <a:ext cx="10506991" cy="3380231"/>
          </a:xfrm>
        </p:spPr>
        <p:txBody>
          <a:bodyPr/>
          <a:lstStyle/>
          <a:p>
            <a:pPr algn="ctr"/>
            <a:r>
              <a:rPr lang="en-US" sz="40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Bright" panose="02040602050505020304" pitchFamily="18" charset="0"/>
              </a:rPr>
              <a:t>Paul’s claim</a:t>
            </a:r>
          </a:p>
          <a:p>
            <a:pPr algn="ctr"/>
            <a:r>
              <a:rPr lang="en-US" sz="36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2 Corinthians 4:1-6</a:t>
            </a:r>
          </a:p>
          <a:p>
            <a:pPr algn="ctr"/>
            <a:r>
              <a:rPr lang="en-US" sz="3600" b="1" dirty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Colossians 1:15</a:t>
            </a:r>
          </a:p>
        </p:txBody>
      </p:sp>
    </p:spTree>
    <p:extLst>
      <p:ext uri="{BB962C8B-B14F-4D97-AF65-F5344CB8AC3E}">
        <p14:creationId xmlns:p14="http://schemas.microsoft.com/office/powerpoint/2010/main" val="4081597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12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`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216948"/>
      </p:ext>
    </p:extLst>
  </p:cSld>
  <p:clrMapOvr>
    <a:masterClrMapping/>
  </p:clrMapOvr>
</p:sld>
</file>

<file path=ppt/theme/theme1.xml><?xml version="1.0" encoding="utf-8"?>
<a:theme xmlns:a="http://schemas.openxmlformats.org/drawingml/2006/main" name="LevelVTI">
  <a:themeElements>
    <a:clrScheme name="AnalogousFromRegularSeedLeftStep">
      <a:dk1>
        <a:srgbClr val="000000"/>
      </a:dk1>
      <a:lt1>
        <a:srgbClr val="FFFFFF"/>
      </a:lt1>
      <a:dk2>
        <a:srgbClr val="1C322E"/>
      </a:dk2>
      <a:lt2>
        <a:srgbClr val="E8E3E2"/>
      </a:lt2>
      <a:accent1>
        <a:srgbClr val="2AB0D5"/>
      </a:accent1>
      <a:accent2>
        <a:srgbClr val="17B495"/>
      </a:accent2>
      <a:accent3>
        <a:srgbClr val="25BA5E"/>
      </a:accent3>
      <a:accent4>
        <a:srgbClr val="1EBC18"/>
      </a:accent4>
      <a:accent5>
        <a:srgbClr val="64B424"/>
      </a:accent5>
      <a:accent6>
        <a:srgbClr val="96AA16"/>
      </a:accent6>
      <a:hlink>
        <a:srgbClr val="BF5B3F"/>
      </a:hlink>
      <a:folHlink>
        <a:srgbClr val="7F7F7F"/>
      </a:folHlink>
    </a:clrScheme>
    <a:fontScheme name="Seaford">
      <a:majorFont>
        <a:latin typeface="Seaford"/>
        <a:ea typeface=""/>
        <a:cs typeface=""/>
      </a:majorFont>
      <a:minorFont>
        <a:latin typeface="Seafor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velVTI" id="{64F43929-0387-4D33-907F-72B939BCAF99}" vid="{D804DF84-3298-4A39-BA0E-21F83D68BC2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54</Words>
  <Application>Microsoft Office PowerPoint</Application>
  <PresentationFormat>Widescreen</PresentationFormat>
  <Paragraphs>15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Book Antiqua</vt:lpstr>
      <vt:lpstr>Calibri</vt:lpstr>
      <vt:lpstr>Century Gothic</vt:lpstr>
      <vt:lpstr>Lucida Bright</vt:lpstr>
      <vt:lpstr>Seaford</vt:lpstr>
      <vt:lpstr>LevelVTI</vt:lpstr>
      <vt:lpstr>Office Theme</vt:lpstr>
      <vt:lpstr>PowerPoint Presentation</vt:lpstr>
      <vt:lpstr>JESUS CHRIST</vt:lpstr>
      <vt:lpstr>Claims That Jesus Christ Is the Image of God</vt:lpstr>
      <vt:lpstr>Claims That Jesus Christ Is the Image of God</vt:lpstr>
      <vt:lpstr>Claims That Jesus Christ Is the Image of God</vt:lpstr>
      <vt:lpstr>`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Jacob Holman</dc:creator>
  <cp:lastModifiedBy>College View church of Christ</cp:lastModifiedBy>
  <cp:revision>1</cp:revision>
  <dcterms:created xsi:type="dcterms:W3CDTF">2021-10-23T23:49:13Z</dcterms:created>
  <dcterms:modified xsi:type="dcterms:W3CDTF">2021-10-24T16:04:55Z</dcterms:modified>
</cp:coreProperties>
</file>