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67" r:id="rId2"/>
    <p:sldId id="262" r:id="rId3"/>
    <p:sldId id="282" r:id="rId4"/>
    <p:sldId id="275" r:id="rId5"/>
    <p:sldId id="284" r:id="rId6"/>
    <p:sldId id="285" r:id="rId7"/>
    <p:sldId id="283" r:id="rId8"/>
    <p:sldId id="289" r:id="rId9"/>
    <p:sldId id="288" r:id="rId10"/>
    <p:sldId id="293" r:id="rId11"/>
    <p:sldId id="287" r:id="rId12"/>
    <p:sldId id="274" r:id="rId13"/>
    <p:sldId id="279" r:id="rId14"/>
    <p:sldId id="290" r:id="rId15"/>
    <p:sldId id="291" r:id="rId16"/>
    <p:sldId id="292" r:id="rId17"/>
    <p:sldId id="280" r:id="rId18"/>
    <p:sldId id="272" r:id="rId19"/>
    <p:sldId id="294" r:id="rId20"/>
    <p:sldId id="286" r:id="rId21"/>
  </p:sldIdLst>
  <p:sldSz cx="9144000" cy="6858000" type="screen4x3"/>
  <p:notesSz cx="6858000" cy="9144000"/>
  <p:embeddedFontLst>
    <p:embeddedFont>
      <p:font typeface="Byington" panose="020B0604020202020204" charset="0"/>
      <p:regular r:id="rId23"/>
      <p:bold r:id="rId24"/>
      <p:italic r:id="rId25"/>
    </p:embeddedFont>
    <p:embeddedFont>
      <p:font typeface="Calibri" panose="020F0502020204030204" pitchFamily="34" charset="0"/>
      <p:regular r:id="rId26"/>
      <p:bold r:id="rId27"/>
      <p:italic r:id="rId28"/>
      <p:boldItalic r:id="rId29"/>
    </p:embeddedFont>
    <p:embeddedFont>
      <p:font typeface="Engravers MT" panose="02090707080505020304" pitchFamily="18" charset="0"/>
      <p:regular r:id="rId30"/>
      <p:bold r:id="rId3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0000CC"/>
    <a:srgbClr val="CCFFFF"/>
    <a:srgbClr val="00FFFF"/>
    <a:srgbClr val="00CCFF"/>
    <a:srgbClr val="FFFF99"/>
    <a:srgbClr val="FFFFFF"/>
    <a:srgbClr val="3333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24" y="2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userId="d9c6b80b8105d7f6" providerId="LiveId" clId="{4D184B5B-E116-49B5-981F-DF893CD33B55}"/>
    <pc:docChg chg="undo custSel addSld delSld modSld sldOrd">
      <pc:chgData name="Bob" userId="d9c6b80b8105d7f6" providerId="LiveId" clId="{4D184B5B-E116-49B5-981F-DF893CD33B55}" dt="2021-07-26T20:33:35.035" v="463" actId="14100"/>
      <pc:docMkLst>
        <pc:docMk/>
      </pc:docMkLst>
      <pc:sldChg chg="addSp delSp modSp add del mod setBg addAnim delAnim">
        <pc:chgData name="Bob" userId="d9c6b80b8105d7f6" providerId="LiveId" clId="{4D184B5B-E116-49B5-981F-DF893CD33B55}" dt="2021-07-19T02:31:14.875" v="28" actId="26606"/>
        <pc:sldMkLst>
          <pc:docMk/>
          <pc:sldMk cId="0" sldId="262"/>
        </pc:sldMkLst>
        <pc:spChg chg="mod">
          <ac:chgData name="Bob" userId="d9c6b80b8105d7f6" providerId="LiveId" clId="{4D184B5B-E116-49B5-981F-DF893CD33B55}" dt="2021-07-19T02:31:14.875" v="28" actId="26606"/>
          <ac:spMkLst>
            <pc:docMk/>
            <pc:sldMk cId="0" sldId="262"/>
            <ac:spMk id="4" creationId="{00000000-0000-0000-0000-000000000000}"/>
          </ac:spMkLst>
        </pc:spChg>
        <pc:spChg chg="mod">
          <ac:chgData name="Bob" userId="d9c6b80b8105d7f6" providerId="LiveId" clId="{4D184B5B-E116-49B5-981F-DF893CD33B55}" dt="2021-07-19T02:31:14.875" v="28" actId="26606"/>
          <ac:spMkLst>
            <pc:docMk/>
            <pc:sldMk cId="0" sldId="262"/>
            <ac:spMk id="5" creationId="{00000000-0000-0000-0000-000000000000}"/>
          </ac:spMkLst>
        </pc:spChg>
        <pc:spChg chg="add del">
          <ac:chgData name="Bob" userId="d9c6b80b8105d7f6" providerId="LiveId" clId="{4D184B5B-E116-49B5-981F-DF893CD33B55}" dt="2021-07-19T02:28:10.023" v="12" actId="26606"/>
          <ac:spMkLst>
            <pc:docMk/>
            <pc:sldMk cId="0" sldId="262"/>
            <ac:spMk id="11" creationId="{E91DC736-0EF8-4F87-9146-EBF1D2EE4D3D}"/>
          </ac:spMkLst>
        </pc:spChg>
        <pc:spChg chg="add del">
          <ac:chgData name="Bob" userId="d9c6b80b8105d7f6" providerId="LiveId" clId="{4D184B5B-E116-49B5-981F-DF893CD33B55}" dt="2021-07-19T02:28:10.023" v="12" actId="26606"/>
          <ac:spMkLst>
            <pc:docMk/>
            <pc:sldMk cId="0" sldId="262"/>
            <ac:spMk id="13" creationId="{097CD68E-23E3-4007-8847-CD0944C4F7BE}"/>
          </ac:spMkLst>
        </pc:spChg>
        <pc:spChg chg="add del">
          <ac:chgData name="Bob" userId="d9c6b80b8105d7f6" providerId="LiveId" clId="{4D184B5B-E116-49B5-981F-DF893CD33B55}" dt="2021-07-19T02:28:10.023" v="12" actId="26606"/>
          <ac:spMkLst>
            <pc:docMk/>
            <pc:sldMk cId="0" sldId="262"/>
            <ac:spMk id="15" creationId="{AF2F604E-43BE-4DC3-B983-E071523364F8}"/>
          </ac:spMkLst>
        </pc:spChg>
        <pc:spChg chg="add del">
          <ac:chgData name="Bob" userId="d9c6b80b8105d7f6" providerId="LiveId" clId="{4D184B5B-E116-49B5-981F-DF893CD33B55}" dt="2021-07-19T02:28:10.023" v="12" actId="26606"/>
          <ac:spMkLst>
            <pc:docMk/>
            <pc:sldMk cId="0" sldId="262"/>
            <ac:spMk id="17" creationId="{08C9B587-E65E-4B52-B37C-ABEBB6E87928}"/>
          </ac:spMkLst>
        </pc:spChg>
        <pc:spChg chg="add del">
          <ac:chgData name="Bob" userId="d9c6b80b8105d7f6" providerId="LiveId" clId="{4D184B5B-E116-49B5-981F-DF893CD33B55}" dt="2021-07-19T02:31:14.875" v="28" actId="26606"/>
          <ac:spMkLst>
            <pc:docMk/>
            <pc:sldMk cId="0" sldId="262"/>
            <ac:spMk id="22" creationId="{06DA9DF9-31F7-4056-B42E-878CC92417B8}"/>
          </ac:spMkLst>
        </pc:spChg>
        <pc:spChg chg="add del">
          <ac:chgData name="Bob" userId="d9c6b80b8105d7f6" providerId="LiveId" clId="{4D184B5B-E116-49B5-981F-DF893CD33B55}" dt="2021-07-19T02:31:14.875" v="28" actId="26606"/>
          <ac:spMkLst>
            <pc:docMk/>
            <pc:sldMk cId="0" sldId="262"/>
            <ac:spMk id="27" creationId="{C1DD1A8A-57D5-4A81-AD04-532B043C5611}"/>
          </ac:spMkLst>
        </pc:spChg>
        <pc:spChg chg="add del">
          <ac:chgData name="Bob" userId="d9c6b80b8105d7f6" providerId="LiveId" clId="{4D184B5B-E116-49B5-981F-DF893CD33B55}" dt="2021-07-19T02:31:14.875" v="28" actId="26606"/>
          <ac:spMkLst>
            <pc:docMk/>
            <pc:sldMk cId="0" sldId="262"/>
            <ac:spMk id="29" creationId="{007891EC-4501-44ED-A8C8-B11B6DB767AB}"/>
          </ac:spMkLst>
        </pc:spChg>
        <pc:picChg chg="add mod ord">
          <ac:chgData name="Bob" userId="d9c6b80b8105d7f6" providerId="LiveId" clId="{4D184B5B-E116-49B5-981F-DF893CD33B55}" dt="2021-07-19T02:31:14.875" v="28" actId="26606"/>
          <ac:picMkLst>
            <pc:docMk/>
            <pc:sldMk cId="0" sldId="262"/>
            <ac:picMk id="6" creationId="{7CACB8B8-49F6-4238-A087-9CE468FFF149}"/>
          </ac:picMkLst>
        </pc:picChg>
        <pc:picChg chg="del">
          <ac:chgData name="Bob" userId="d9c6b80b8105d7f6" providerId="LiveId" clId="{4D184B5B-E116-49B5-981F-DF893CD33B55}" dt="2021-07-19T02:27:16.121" v="4" actId="478"/>
          <ac:picMkLst>
            <pc:docMk/>
            <pc:sldMk cId="0" sldId="262"/>
            <ac:picMk id="1026" creationId="{00000000-0000-0000-0000-000000000000}"/>
          </ac:picMkLst>
        </pc:picChg>
      </pc:sldChg>
      <pc:sldChg chg="addSp delSp modSp mod setBg modAnim setClrOvrMap">
        <pc:chgData name="Bob" userId="d9c6b80b8105d7f6" providerId="LiveId" clId="{4D184B5B-E116-49B5-981F-DF893CD33B55}" dt="2021-07-26T20:33:35.035" v="463" actId="14100"/>
        <pc:sldMkLst>
          <pc:docMk/>
          <pc:sldMk cId="0" sldId="272"/>
        </pc:sldMkLst>
        <pc:spChg chg="add mod">
          <ac:chgData name="Bob" userId="d9c6b80b8105d7f6" providerId="LiveId" clId="{4D184B5B-E116-49B5-981F-DF893CD33B55}" dt="2021-07-26T20:31:37.749" v="450" actId="20577"/>
          <ac:spMkLst>
            <pc:docMk/>
            <pc:sldMk cId="0" sldId="272"/>
            <ac:spMk id="2" creationId="{BDDB3043-F16E-406C-8548-F79D14604F33}"/>
          </ac:spMkLst>
        </pc:spChg>
        <pc:spChg chg="del mod">
          <ac:chgData name="Bob" userId="d9c6b80b8105d7f6" providerId="LiveId" clId="{4D184B5B-E116-49B5-981F-DF893CD33B55}" dt="2021-07-26T20:31:46.469" v="452" actId="478"/>
          <ac:spMkLst>
            <pc:docMk/>
            <pc:sldMk cId="0" sldId="272"/>
            <ac:spMk id="3" creationId="{00000000-0000-0000-0000-000000000000}"/>
          </ac:spMkLst>
        </pc:spChg>
        <pc:spChg chg="add mod">
          <ac:chgData name="Bob" userId="d9c6b80b8105d7f6" providerId="LiveId" clId="{4D184B5B-E116-49B5-981F-DF893CD33B55}" dt="2021-07-26T20:32:21.176" v="458" actId="14100"/>
          <ac:spMkLst>
            <pc:docMk/>
            <pc:sldMk cId="0" sldId="272"/>
            <ac:spMk id="5" creationId="{12D66DC4-48C3-4649-9C80-45FA91CBD844}"/>
          </ac:spMkLst>
        </pc:spChg>
        <pc:spChg chg="add">
          <ac:chgData name="Bob" userId="d9c6b80b8105d7f6" providerId="LiveId" clId="{4D184B5B-E116-49B5-981F-DF893CD33B55}" dt="2021-07-26T20:27:33.247" v="415" actId="26606"/>
          <ac:spMkLst>
            <pc:docMk/>
            <pc:sldMk cId="0" sldId="272"/>
            <ac:spMk id="9" creationId="{357DD0D3-F869-46D0-944C-6EC60E19E351}"/>
          </ac:spMkLst>
        </pc:spChg>
        <pc:picChg chg="mod">
          <ac:chgData name="Bob" userId="d9c6b80b8105d7f6" providerId="LiveId" clId="{4D184B5B-E116-49B5-981F-DF893CD33B55}" dt="2021-07-26T20:33:35.035" v="463" actId="14100"/>
          <ac:picMkLst>
            <pc:docMk/>
            <pc:sldMk cId="0" sldId="272"/>
            <ac:picMk id="4" creationId="{00000000-0000-0000-0000-000000000000}"/>
          </ac:picMkLst>
        </pc:picChg>
      </pc:sldChg>
      <pc:sldChg chg="del">
        <pc:chgData name="Bob" userId="d9c6b80b8105d7f6" providerId="LiveId" clId="{4D184B5B-E116-49B5-981F-DF893CD33B55}" dt="2021-07-19T03:10:40.905" v="377" actId="47"/>
        <pc:sldMkLst>
          <pc:docMk/>
          <pc:sldMk cId="0" sldId="273"/>
        </pc:sldMkLst>
      </pc:sldChg>
      <pc:sldChg chg="addSp delSp modSp mod setBg modAnim">
        <pc:chgData name="Bob" userId="d9c6b80b8105d7f6" providerId="LiveId" clId="{4D184B5B-E116-49B5-981F-DF893CD33B55}" dt="2021-07-19T03:03:18.578" v="329" actId="14838"/>
        <pc:sldMkLst>
          <pc:docMk/>
          <pc:sldMk cId="4210738790" sldId="279"/>
        </pc:sldMkLst>
        <pc:spChg chg="del mod">
          <ac:chgData name="Bob" userId="d9c6b80b8105d7f6" providerId="LiveId" clId="{4D184B5B-E116-49B5-981F-DF893CD33B55}" dt="2021-07-19T02:53:28.877" v="284" actId="478"/>
          <ac:spMkLst>
            <pc:docMk/>
            <pc:sldMk cId="4210738790" sldId="279"/>
            <ac:spMk id="2" creationId="{00000000-0000-0000-0000-000000000000}"/>
          </ac:spMkLst>
        </pc:spChg>
        <pc:spChg chg="mod ord">
          <ac:chgData name="Bob" userId="d9c6b80b8105d7f6" providerId="LiveId" clId="{4D184B5B-E116-49B5-981F-DF893CD33B55}" dt="2021-07-19T02:55:56.487" v="308" actId="26606"/>
          <ac:spMkLst>
            <pc:docMk/>
            <pc:sldMk cId="4210738790" sldId="279"/>
            <ac:spMk id="6" creationId="{00000000-0000-0000-0000-000000000000}"/>
          </ac:spMkLst>
        </pc:spChg>
        <pc:spChg chg="mod ord">
          <ac:chgData name="Bob" userId="d9c6b80b8105d7f6" providerId="LiveId" clId="{4D184B5B-E116-49B5-981F-DF893CD33B55}" dt="2021-07-19T03:03:18.578" v="329" actId="14838"/>
          <ac:spMkLst>
            <pc:docMk/>
            <pc:sldMk cId="4210738790" sldId="279"/>
            <ac:spMk id="14" creationId="{00000000-0000-0000-0000-000000000000}"/>
          </ac:spMkLst>
        </pc:spChg>
        <pc:spChg chg="add del">
          <ac:chgData name="Bob" userId="d9c6b80b8105d7f6" providerId="LiveId" clId="{4D184B5B-E116-49B5-981F-DF893CD33B55}" dt="2021-07-19T02:55:56.487" v="308" actId="26606"/>
          <ac:spMkLst>
            <pc:docMk/>
            <pc:sldMk cId="4210738790" sldId="279"/>
            <ac:spMk id="71" creationId="{F35DB090-93B5-4581-8D71-BB3839684BFF}"/>
          </ac:spMkLst>
        </pc:spChg>
        <pc:spChg chg="add del">
          <ac:chgData name="Bob" userId="d9c6b80b8105d7f6" providerId="LiveId" clId="{4D184B5B-E116-49B5-981F-DF893CD33B55}" dt="2021-07-19T02:55:56.487" v="308" actId="26606"/>
          <ac:spMkLst>
            <pc:docMk/>
            <pc:sldMk cId="4210738790" sldId="279"/>
            <ac:spMk id="73" creationId="{A0DE92DF-4769-4DE9-93FD-EE31271850CA}"/>
          </ac:spMkLst>
        </pc:spChg>
        <pc:spChg chg="add del">
          <ac:chgData name="Bob" userId="d9c6b80b8105d7f6" providerId="LiveId" clId="{4D184B5B-E116-49B5-981F-DF893CD33B55}" dt="2021-07-19T02:55:37.306" v="306" actId="26606"/>
          <ac:spMkLst>
            <pc:docMk/>
            <pc:sldMk cId="4210738790" sldId="279"/>
            <ac:spMk id="135" creationId="{D009D6D5-DAC2-4A8B-A17A-E206B9012D09}"/>
          </ac:spMkLst>
        </pc:spChg>
        <pc:spChg chg="add del">
          <ac:chgData name="Bob" userId="d9c6b80b8105d7f6" providerId="LiveId" clId="{4D184B5B-E116-49B5-981F-DF893CD33B55}" dt="2021-07-19T02:55:56.487" v="308" actId="26606"/>
          <ac:spMkLst>
            <pc:docMk/>
            <pc:sldMk cId="4210738790" sldId="279"/>
            <ac:spMk id="137" creationId="{3EBE8569-6AEC-4B8C-8D53-2DE337CDBA65}"/>
          </ac:spMkLst>
        </pc:spChg>
        <pc:spChg chg="add del">
          <ac:chgData name="Bob" userId="d9c6b80b8105d7f6" providerId="LiveId" clId="{4D184B5B-E116-49B5-981F-DF893CD33B55}" dt="2021-07-19T02:55:56.487" v="308" actId="26606"/>
          <ac:spMkLst>
            <pc:docMk/>
            <pc:sldMk cId="4210738790" sldId="279"/>
            <ac:spMk id="139" creationId="{55D4142C-5077-457F-A6AD-3FECFDB39685}"/>
          </ac:spMkLst>
        </pc:spChg>
        <pc:spChg chg="add del">
          <ac:chgData name="Bob" userId="d9c6b80b8105d7f6" providerId="LiveId" clId="{4D184B5B-E116-49B5-981F-DF893CD33B55}" dt="2021-07-19T02:55:56.487" v="308" actId="26606"/>
          <ac:spMkLst>
            <pc:docMk/>
            <pc:sldMk cId="4210738790" sldId="279"/>
            <ac:spMk id="141" creationId="{7A5F0580-5EE9-419F-96EE-B6529EF6E7D0}"/>
          </ac:spMkLst>
        </pc:spChg>
        <pc:spChg chg="add del">
          <ac:chgData name="Bob" userId="d9c6b80b8105d7f6" providerId="LiveId" clId="{4D184B5B-E116-49B5-981F-DF893CD33B55}" dt="2021-07-19T02:55:56.487" v="308" actId="26606"/>
          <ac:spMkLst>
            <pc:docMk/>
            <pc:sldMk cId="4210738790" sldId="279"/>
            <ac:spMk id="3076" creationId="{8FC9BE17-9A7B-462D-AE50-3D8777387304}"/>
          </ac:spMkLst>
        </pc:spChg>
        <pc:picChg chg="mod ord">
          <ac:chgData name="Bob" userId="d9c6b80b8105d7f6" providerId="LiveId" clId="{4D184B5B-E116-49B5-981F-DF893CD33B55}" dt="2021-07-19T02:55:56.487" v="308" actId="26606"/>
          <ac:picMkLst>
            <pc:docMk/>
            <pc:sldMk cId="4210738790" sldId="279"/>
            <ac:picMk id="5" creationId="{00000000-0000-0000-0000-000000000000}"/>
          </ac:picMkLst>
        </pc:picChg>
        <pc:picChg chg="mod">
          <ac:chgData name="Bob" userId="d9c6b80b8105d7f6" providerId="LiveId" clId="{4D184B5B-E116-49B5-981F-DF893CD33B55}" dt="2021-07-19T02:56:16.580" v="311" actId="1076"/>
          <ac:picMkLst>
            <pc:docMk/>
            <pc:sldMk cId="4210738790" sldId="279"/>
            <ac:picMk id="3074" creationId="{00000000-0000-0000-0000-000000000000}"/>
          </ac:picMkLst>
        </pc:picChg>
      </pc:sldChg>
      <pc:sldChg chg="addSp delSp modSp mod">
        <pc:chgData name="Bob" userId="d9c6b80b8105d7f6" providerId="LiveId" clId="{4D184B5B-E116-49B5-981F-DF893CD33B55}" dt="2021-07-19T02:31:40.709" v="34" actId="1076"/>
        <pc:sldMkLst>
          <pc:docMk/>
          <pc:sldMk cId="28631494" sldId="282"/>
        </pc:sldMkLst>
        <pc:spChg chg="mod">
          <ac:chgData name="Bob" userId="d9c6b80b8105d7f6" providerId="LiveId" clId="{4D184B5B-E116-49B5-981F-DF893CD33B55}" dt="2021-07-19T02:31:36.765" v="33" actId="14100"/>
          <ac:spMkLst>
            <pc:docMk/>
            <pc:sldMk cId="28631494" sldId="282"/>
            <ac:spMk id="4" creationId="{00000000-0000-0000-0000-000000000000}"/>
          </ac:spMkLst>
        </pc:spChg>
        <pc:spChg chg="mod">
          <ac:chgData name="Bob" userId="d9c6b80b8105d7f6" providerId="LiveId" clId="{4D184B5B-E116-49B5-981F-DF893CD33B55}" dt="2021-07-19T02:30:17.018" v="24" actId="1076"/>
          <ac:spMkLst>
            <pc:docMk/>
            <pc:sldMk cId="28631494" sldId="282"/>
            <ac:spMk id="5" creationId="{00000000-0000-0000-0000-000000000000}"/>
          </ac:spMkLst>
        </pc:spChg>
        <pc:picChg chg="add mod">
          <ac:chgData name="Bob" userId="d9c6b80b8105d7f6" providerId="LiveId" clId="{4D184B5B-E116-49B5-981F-DF893CD33B55}" dt="2021-07-19T02:31:40.709" v="34" actId="1076"/>
          <ac:picMkLst>
            <pc:docMk/>
            <pc:sldMk cId="28631494" sldId="282"/>
            <ac:picMk id="1026" creationId="{D7B5EA43-FA7D-47B1-9A52-8E7FAF049E1A}"/>
          </ac:picMkLst>
        </pc:picChg>
        <pc:picChg chg="add del">
          <ac:chgData name="Bob" userId="d9c6b80b8105d7f6" providerId="LiveId" clId="{4D184B5B-E116-49B5-981F-DF893CD33B55}" dt="2021-07-19T02:27:22.858" v="5" actId="21"/>
          <ac:picMkLst>
            <pc:docMk/>
            <pc:sldMk cId="28631494" sldId="282"/>
            <ac:picMk id="5124" creationId="{00000000-0000-0000-0000-000000000000}"/>
          </ac:picMkLst>
        </pc:picChg>
      </pc:sldChg>
      <pc:sldChg chg="addSp delSp modSp mod setBg">
        <pc:chgData name="Bob" userId="d9c6b80b8105d7f6" providerId="LiveId" clId="{4D184B5B-E116-49B5-981F-DF893CD33B55}" dt="2021-07-19T02:50:52.436" v="278" actId="1076"/>
        <pc:sldMkLst>
          <pc:docMk/>
          <pc:sldMk cId="1971750513" sldId="287"/>
        </pc:sldMkLst>
        <pc:spChg chg="mod">
          <ac:chgData name="Bob" userId="d9c6b80b8105d7f6" providerId="LiveId" clId="{4D184B5B-E116-49B5-981F-DF893CD33B55}" dt="2021-07-19T02:47:58.606" v="79" actId="1076"/>
          <ac:spMkLst>
            <pc:docMk/>
            <pc:sldMk cId="1971750513" sldId="287"/>
            <ac:spMk id="2" creationId="{00000000-0000-0000-0000-000000000000}"/>
          </ac:spMkLst>
        </pc:spChg>
        <pc:spChg chg="mod ord">
          <ac:chgData name="Bob" userId="d9c6b80b8105d7f6" providerId="LiveId" clId="{4D184B5B-E116-49B5-981F-DF893CD33B55}" dt="2021-07-19T02:50:52.436" v="278" actId="1076"/>
          <ac:spMkLst>
            <pc:docMk/>
            <pc:sldMk cId="1971750513" sldId="287"/>
            <ac:spMk id="4" creationId="{00000000-0000-0000-0000-000000000000}"/>
          </ac:spMkLst>
        </pc:spChg>
        <pc:spChg chg="add del">
          <ac:chgData name="Bob" userId="d9c6b80b8105d7f6" providerId="LiveId" clId="{4D184B5B-E116-49B5-981F-DF893CD33B55}" dt="2021-07-19T02:46:56.243" v="71" actId="26606"/>
          <ac:spMkLst>
            <pc:docMk/>
            <pc:sldMk cId="1971750513" sldId="287"/>
            <ac:spMk id="11" creationId="{3CD9DF72-87A3-404E-A828-84CBF11A8303}"/>
          </ac:spMkLst>
        </pc:spChg>
        <pc:spChg chg="add del">
          <ac:chgData name="Bob" userId="d9c6b80b8105d7f6" providerId="LiveId" clId="{4D184B5B-E116-49B5-981F-DF893CD33B55}" dt="2021-07-19T02:47:06.676" v="73" actId="26606"/>
          <ac:spMkLst>
            <pc:docMk/>
            <pc:sldMk cId="1971750513" sldId="287"/>
            <ac:spMk id="15" creationId="{3F0BE7ED-7814-4273-B18A-F26CC0380380}"/>
          </ac:spMkLst>
        </pc:spChg>
        <pc:spChg chg="add del">
          <ac:chgData name="Bob" userId="d9c6b80b8105d7f6" providerId="LiveId" clId="{4D184B5B-E116-49B5-981F-DF893CD33B55}" dt="2021-07-19T02:47:06.676" v="73" actId="26606"/>
          <ac:spMkLst>
            <pc:docMk/>
            <pc:sldMk cId="1971750513" sldId="287"/>
            <ac:spMk id="16" creationId="{3AFE8227-C443-417B-BA91-520EB1EF4559}"/>
          </ac:spMkLst>
        </pc:spChg>
        <pc:spChg chg="add del">
          <ac:chgData name="Bob" userId="d9c6b80b8105d7f6" providerId="LiveId" clId="{4D184B5B-E116-49B5-981F-DF893CD33B55}" dt="2021-07-19T02:47:06.676" v="73" actId="26606"/>
          <ac:spMkLst>
            <pc:docMk/>
            <pc:sldMk cId="1971750513" sldId="287"/>
            <ac:spMk id="17" creationId="{907741FC-B544-4A6E-B831-6789D042333D}"/>
          </ac:spMkLst>
        </pc:spChg>
        <pc:spChg chg="add">
          <ac:chgData name="Bob" userId="d9c6b80b8105d7f6" providerId="LiveId" clId="{4D184B5B-E116-49B5-981F-DF893CD33B55}" dt="2021-07-19T02:47:06.676" v="74" actId="26606"/>
          <ac:spMkLst>
            <pc:docMk/>
            <pc:sldMk cId="1971750513" sldId="287"/>
            <ac:spMk id="19" creationId="{7A5F0580-5EE9-419F-96EE-B6529EF6E7D0}"/>
          </ac:spMkLst>
        </pc:spChg>
        <pc:spChg chg="add">
          <ac:chgData name="Bob" userId="d9c6b80b8105d7f6" providerId="LiveId" clId="{4D184B5B-E116-49B5-981F-DF893CD33B55}" dt="2021-07-19T02:47:06.676" v="74" actId="26606"/>
          <ac:spMkLst>
            <pc:docMk/>
            <pc:sldMk cId="1971750513" sldId="287"/>
            <ac:spMk id="20" creationId="{6B5E2835-4E47-45B3-9CFE-732FF7B05472}"/>
          </ac:spMkLst>
        </pc:spChg>
        <pc:spChg chg="add">
          <ac:chgData name="Bob" userId="d9c6b80b8105d7f6" providerId="LiveId" clId="{4D184B5B-E116-49B5-981F-DF893CD33B55}" dt="2021-07-19T02:47:06.676" v="74" actId="26606"/>
          <ac:spMkLst>
            <pc:docMk/>
            <pc:sldMk cId="1971750513" sldId="287"/>
            <ac:spMk id="21" creationId="{5B45AD5D-AA52-4F7B-9362-576A39AD9E09}"/>
          </ac:spMkLst>
        </pc:spChg>
        <pc:spChg chg="add">
          <ac:chgData name="Bob" userId="d9c6b80b8105d7f6" providerId="LiveId" clId="{4D184B5B-E116-49B5-981F-DF893CD33B55}" dt="2021-07-19T02:47:06.676" v="74" actId="26606"/>
          <ac:spMkLst>
            <pc:docMk/>
            <pc:sldMk cId="1971750513" sldId="287"/>
            <ac:spMk id="22" creationId="{AEDD7960-4866-4399-BEF6-DD1431AB4E34}"/>
          </ac:spMkLst>
        </pc:spChg>
        <pc:spChg chg="add">
          <ac:chgData name="Bob" userId="d9c6b80b8105d7f6" providerId="LiveId" clId="{4D184B5B-E116-49B5-981F-DF893CD33B55}" dt="2021-07-19T02:47:06.676" v="74" actId="26606"/>
          <ac:spMkLst>
            <pc:docMk/>
            <pc:sldMk cId="1971750513" sldId="287"/>
            <ac:spMk id="23" creationId="{55D4142C-5077-457F-A6AD-3FECFDB39685}"/>
          </ac:spMkLst>
        </pc:spChg>
        <pc:picChg chg="mod ord">
          <ac:chgData name="Bob" userId="d9c6b80b8105d7f6" providerId="LiveId" clId="{4D184B5B-E116-49B5-981F-DF893CD33B55}" dt="2021-07-19T02:47:06.676" v="74" actId="26606"/>
          <ac:picMkLst>
            <pc:docMk/>
            <pc:sldMk cId="1971750513" sldId="287"/>
            <ac:picMk id="6" creationId="{00000000-0000-0000-0000-000000000000}"/>
          </ac:picMkLst>
        </pc:picChg>
        <pc:cxnChg chg="add del">
          <ac:chgData name="Bob" userId="d9c6b80b8105d7f6" providerId="LiveId" clId="{4D184B5B-E116-49B5-981F-DF893CD33B55}" dt="2021-07-19T02:46:56.243" v="71" actId="26606"/>
          <ac:cxnSpMkLst>
            <pc:docMk/>
            <pc:sldMk cId="1971750513" sldId="287"/>
            <ac:cxnSpMk id="13" creationId="{20E3A342-4D61-4E3F-AF90-1AB42AEB96CC}"/>
          </ac:cxnSpMkLst>
        </pc:cxnChg>
      </pc:sldChg>
      <pc:sldChg chg="addSp delSp modSp mod setBg modAnim">
        <pc:chgData name="Bob" userId="d9c6b80b8105d7f6" providerId="LiveId" clId="{4D184B5B-E116-49B5-981F-DF893CD33B55}" dt="2021-07-19T02:41:36.327" v="69" actId="1076"/>
        <pc:sldMkLst>
          <pc:docMk/>
          <pc:sldMk cId="3550651732" sldId="288"/>
        </pc:sldMkLst>
        <pc:spChg chg="mod">
          <ac:chgData name="Bob" userId="d9c6b80b8105d7f6" providerId="LiveId" clId="{4D184B5B-E116-49B5-981F-DF893CD33B55}" dt="2021-07-19T02:37:31.196" v="38" actId="26606"/>
          <ac:spMkLst>
            <pc:docMk/>
            <pc:sldMk cId="3550651732" sldId="288"/>
            <ac:spMk id="2" creationId="{00000000-0000-0000-0000-000000000000}"/>
          </ac:spMkLst>
        </pc:spChg>
        <pc:spChg chg="mod">
          <ac:chgData name="Bob" userId="d9c6b80b8105d7f6" providerId="LiveId" clId="{4D184B5B-E116-49B5-981F-DF893CD33B55}" dt="2021-07-19T02:41:36.327" v="69" actId="1076"/>
          <ac:spMkLst>
            <pc:docMk/>
            <pc:sldMk cId="3550651732" sldId="288"/>
            <ac:spMk id="4" creationId="{00000000-0000-0000-0000-000000000000}"/>
          </ac:spMkLst>
        </pc:spChg>
        <pc:spChg chg="add del">
          <ac:chgData name="Bob" userId="d9c6b80b8105d7f6" providerId="LiveId" clId="{4D184B5B-E116-49B5-981F-DF893CD33B55}" dt="2021-07-19T02:37:31.196" v="38" actId="26606"/>
          <ac:spMkLst>
            <pc:docMk/>
            <pc:sldMk cId="3550651732" sldId="288"/>
            <ac:spMk id="9" creationId="{B775CD93-9DF2-48CB-9F57-1BCA9A46C7FA}"/>
          </ac:spMkLst>
        </pc:spChg>
        <pc:spChg chg="add del">
          <ac:chgData name="Bob" userId="d9c6b80b8105d7f6" providerId="LiveId" clId="{4D184B5B-E116-49B5-981F-DF893CD33B55}" dt="2021-07-19T02:37:31.196" v="38" actId="26606"/>
          <ac:spMkLst>
            <pc:docMk/>
            <pc:sldMk cId="3550651732" sldId="288"/>
            <ac:spMk id="11" creationId="{6166C6D1-23AC-49C4-BA07-238E4E9F8CEB}"/>
          </ac:spMkLst>
        </pc:spChg>
        <pc:spChg chg="add del">
          <ac:chgData name="Bob" userId="d9c6b80b8105d7f6" providerId="LiveId" clId="{4D184B5B-E116-49B5-981F-DF893CD33B55}" dt="2021-07-19T02:37:31.196" v="38" actId="26606"/>
          <ac:spMkLst>
            <pc:docMk/>
            <pc:sldMk cId="3550651732" sldId="288"/>
            <ac:spMk id="13" creationId="{1C091803-41C2-48E0-9228-5148460C7479}"/>
          </ac:spMkLst>
        </pc:spChg>
        <pc:spChg chg="add">
          <ac:chgData name="Bob" userId="d9c6b80b8105d7f6" providerId="LiveId" clId="{4D184B5B-E116-49B5-981F-DF893CD33B55}" dt="2021-07-19T02:37:31.196" v="38" actId="26606"/>
          <ac:spMkLst>
            <pc:docMk/>
            <pc:sldMk cId="3550651732" sldId="288"/>
            <ac:spMk id="18" creationId="{18873D23-2DCF-4B31-A009-95721C06E8E1}"/>
          </ac:spMkLst>
        </pc:spChg>
        <pc:spChg chg="add">
          <ac:chgData name="Bob" userId="d9c6b80b8105d7f6" providerId="LiveId" clId="{4D184B5B-E116-49B5-981F-DF893CD33B55}" dt="2021-07-19T02:37:31.196" v="38" actId="26606"/>
          <ac:spMkLst>
            <pc:docMk/>
            <pc:sldMk cId="3550651732" sldId="288"/>
            <ac:spMk id="20" creationId="{C13EF075-D4EF-4929-ADBC-91B27DA19955}"/>
          </ac:spMkLst>
        </pc:spChg>
        <pc:grpChg chg="add">
          <ac:chgData name="Bob" userId="d9c6b80b8105d7f6" providerId="LiveId" clId="{4D184B5B-E116-49B5-981F-DF893CD33B55}" dt="2021-07-19T02:37:31.196" v="38" actId="26606"/>
          <ac:grpSpMkLst>
            <pc:docMk/>
            <pc:sldMk cId="3550651732" sldId="288"/>
            <ac:grpSpMk id="22" creationId="{DAA26DFA-AAB2-4973-9C17-16D587C7B198}"/>
          </ac:grpSpMkLst>
        </pc:grpChg>
      </pc:sldChg>
      <pc:sldChg chg="addSp delSp modSp mod delAnim modAnim">
        <pc:chgData name="Bob" userId="d9c6b80b8105d7f6" providerId="LiveId" clId="{4D184B5B-E116-49B5-981F-DF893CD33B55}" dt="2021-07-26T20:25:48.999" v="413"/>
        <pc:sldMkLst>
          <pc:docMk/>
          <pc:sldMk cId="1081140971" sldId="290"/>
        </pc:sldMkLst>
        <pc:spChg chg="add del mod">
          <ac:chgData name="Bob" userId="d9c6b80b8105d7f6" providerId="LiveId" clId="{4D184B5B-E116-49B5-981F-DF893CD33B55}" dt="2021-07-19T03:08:24.123" v="365" actId="478"/>
          <ac:spMkLst>
            <pc:docMk/>
            <pc:sldMk cId="1081140971" sldId="290"/>
            <ac:spMk id="2" creationId="{00000000-0000-0000-0000-000000000000}"/>
          </ac:spMkLst>
        </pc:spChg>
        <pc:spChg chg="mod topLvl">
          <ac:chgData name="Bob" userId="d9c6b80b8105d7f6" providerId="LiveId" clId="{4D184B5B-E116-49B5-981F-DF893CD33B55}" dt="2021-07-26T20:24:47.855" v="407" actId="1076"/>
          <ac:spMkLst>
            <pc:docMk/>
            <pc:sldMk cId="1081140971" sldId="290"/>
            <ac:spMk id="3" creationId="{7CB9449C-854F-4C26-AD47-CBADA6B7BC8D}"/>
          </ac:spMkLst>
        </pc:spChg>
        <pc:spChg chg="del mod topLvl">
          <ac:chgData name="Bob" userId="d9c6b80b8105d7f6" providerId="LiveId" clId="{4D184B5B-E116-49B5-981F-DF893CD33B55}" dt="2021-07-26T20:22:22.810" v="392" actId="478"/>
          <ac:spMkLst>
            <pc:docMk/>
            <pc:sldMk cId="1081140971" sldId="290"/>
            <ac:spMk id="4" creationId="{0B77448C-403C-419B-9DC1-4D1CA94A01EC}"/>
          </ac:spMkLst>
        </pc:spChg>
        <pc:spChg chg="add del mod">
          <ac:chgData name="Bob" userId="d9c6b80b8105d7f6" providerId="LiveId" clId="{4D184B5B-E116-49B5-981F-DF893CD33B55}" dt="2021-07-19T03:08:19.469" v="364" actId="478"/>
          <ac:spMkLst>
            <pc:docMk/>
            <pc:sldMk cId="1081140971" sldId="290"/>
            <ac:spMk id="4" creationId="{A5BDCFF3-A670-4560-B48A-8B012206266C}"/>
          </ac:spMkLst>
        </pc:spChg>
        <pc:spChg chg="add mod">
          <ac:chgData name="Bob" userId="d9c6b80b8105d7f6" providerId="LiveId" clId="{4D184B5B-E116-49B5-981F-DF893CD33B55}" dt="2021-07-26T20:25:05.534" v="410" actId="14100"/>
          <ac:spMkLst>
            <pc:docMk/>
            <pc:sldMk cId="1081140971" sldId="290"/>
            <ac:spMk id="7" creationId="{5A4A5729-9108-44A5-915E-4C8540A6C84E}"/>
          </ac:spMkLst>
        </pc:spChg>
        <pc:spChg chg="add del mod">
          <ac:chgData name="Bob" userId="d9c6b80b8105d7f6" providerId="LiveId" clId="{4D184B5B-E116-49B5-981F-DF893CD33B55}" dt="2021-07-19T03:08:28.506" v="366" actId="478"/>
          <ac:spMkLst>
            <pc:docMk/>
            <pc:sldMk cId="1081140971" sldId="290"/>
            <ac:spMk id="7" creationId="{EFC2C59D-E803-4EE7-8073-3199B0E8A272}"/>
          </ac:spMkLst>
        </pc:spChg>
        <pc:spChg chg="del">
          <ac:chgData name="Bob" userId="d9c6b80b8105d7f6" providerId="LiveId" clId="{4D184B5B-E116-49B5-981F-DF893CD33B55}" dt="2021-07-19T03:04:49.345" v="331" actId="26606"/>
          <ac:spMkLst>
            <pc:docMk/>
            <pc:sldMk cId="1081140971" sldId="290"/>
            <ac:spMk id="14" creationId="{00000000-0000-0000-0000-000000000000}"/>
          </ac:spMkLst>
        </pc:spChg>
        <pc:grpChg chg="del mod">
          <ac:chgData name="Bob" userId="d9c6b80b8105d7f6" providerId="LiveId" clId="{4D184B5B-E116-49B5-981F-DF893CD33B55}" dt="2021-07-26T20:22:22.810" v="392" actId="478"/>
          <ac:grpSpMkLst>
            <pc:docMk/>
            <pc:sldMk cId="1081140971" sldId="290"/>
            <ac:grpSpMk id="2" creationId="{790C3845-B0F1-44BA-BAF9-9844EAC9D4D9}"/>
          </ac:grpSpMkLst>
        </pc:grpChg>
        <pc:graphicFrameChg chg="add del mod">
          <ac:chgData name="Bob" userId="d9c6b80b8105d7f6" providerId="LiveId" clId="{4D184B5B-E116-49B5-981F-DF893CD33B55}" dt="2021-07-26T20:21:03.314" v="382" actId="18245"/>
          <ac:graphicFrameMkLst>
            <pc:docMk/>
            <pc:sldMk cId="1081140971" sldId="290"/>
            <ac:graphicFrameMk id="4100" creationId="{76138678-42B5-4219-90DA-A851B7006100}"/>
          </ac:graphicFrameMkLst>
        </pc:graphicFrameChg>
        <pc:picChg chg="del mod">
          <ac:chgData name="Bob" userId="d9c6b80b8105d7f6" providerId="LiveId" clId="{4D184B5B-E116-49B5-981F-DF893CD33B55}" dt="2021-07-19T03:08:31.403" v="367" actId="478"/>
          <ac:picMkLst>
            <pc:docMk/>
            <pc:sldMk cId="1081140971" sldId="290"/>
            <ac:picMk id="5" creationId="{00000000-0000-0000-0000-000000000000}"/>
          </ac:picMkLst>
        </pc:picChg>
        <pc:picChg chg="mod">
          <ac:chgData name="Bob" userId="d9c6b80b8105d7f6" providerId="LiveId" clId="{4D184B5B-E116-49B5-981F-DF893CD33B55}" dt="2021-07-26T20:25:16.723" v="412" actId="166"/>
          <ac:picMkLst>
            <pc:docMk/>
            <pc:sldMk cId="1081140971" sldId="290"/>
            <ac:picMk id="4098" creationId="{00000000-0000-0000-0000-000000000000}"/>
          </ac:picMkLst>
        </pc:picChg>
      </pc:sldChg>
      <pc:sldChg chg="delSp mod delAnim">
        <pc:chgData name="Bob" userId="d9c6b80b8105d7f6" providerId="LiveId" clId="{4D184B5B-E116-49B5-981F-DF893CD33B55}" dt="2021-07-19T03:09:39.419" v="372" actId="478"/>
        <pc:sldMkLst>
          <pc:docMk/>
          <pc:sldMk cId="1381311463" sldId="291"/>
        </pc:sldMkLst>
        <pc:picChg chg="del">
          <ac:chgData name="Bob" userId="d9c6b80b8105d7f6" providerId="LiveId" clId="{4D184B5B-E116-49B5-981F-DF893CD33B55}" dt="2021-07-19T03:09:39.419" v="372" actId="478"/>
          <ac:picMkLst>
            <pc:docMk/>
            <pc:sldMk cId="1381311463" sldId="291"/>
            <ac:picMk id="5" creationId="{00000000-0000-0000-0000-000000000000}"/>
          </ac:picMkLst>
        </pc:picChg>
      </pc:sldChg>
      <pc:sldChg chg="modSp add modAnim">
        <pc:chgData name="Bob" userId="d9c6b80b8105d7f6" providerId="LiveId" clId="{4D184B5B-E116-49B5-981F-DF893CD33B55}" dt="2021-07-19T02:40:55.406" v="65"/>
        <pc:sldMkLst>
          <pc:docMk/>
          <pc:sldMk cId="4102268121" sldId="293"/>
        </pc:sldMkLst>
        <pc:spChg chg="mod">
          <ac:chgData name="Bob" userId="d9c6b80b8105d7f6" providerId="LiveId" clId="{4D184B5B-E116-49B5-981F-DF893CD33B55}" dt="2021-07-19T02:40:31.891" v="63" actId="255"/>
          <ac:spMkLst>
            <pc:docMk/>
            <pc:sldMk cId="4102268121" sldId="293"/>
            <ac:spMk id="4" creationId="{00000000-0000-0000-0000-000000000000}"/>
          </ac:spMkLst>
        </pc:spChg>
      </pc:sldChg>
      <pc:sldChg chg="modSp add mod ord">
        <pc:chgData name="Bob" userId="d9c6b80b8105d7f6" providerId="LiveId" clId="{4D184B5B-E116-49B5-981F-DF893CD33B55}" dt="2021-07-19T03:10:34.802" v="376" actId="6549"/>
        <pc:sldMkLst>
          <pc:docMk/>
          <pc:sldMk cId="3414906027" sldId="294"/>
        </pc:sldMkLst>
        <pc:spChg chg="mod">
          <ac:chgData name="Bob" userId="d9c6b80b8105d7f6" providerId="LiveId" clId="{4D184B5B-E116-49B5-981F-DF893CD33B55}" dt="2021-07-19T03:10:34.802" v="376" actId="6549"/>
          <ac:spMkLst>
            <pc:docMk/>
            <pc:sldMk cId="3414906027" sldId="294"/>
            <ac:spMk id="5" creationId="{00000000-0000-0000-0000-000000000000}"/>
          </ac:spMkLst>
        </pc:spChg>
      </pc:sldChg>
      <pc:sldChg chg="addSp delSp modSp add del mod addAnim delAnim modAnim">
        <pc:chgData name="Bob" userId="d9c6b80b8105d7f6" providerId="LiveId" clId="{4D184B5B-E116-49B5-981F-DF893CD33B55}" dt="2021-07-26T20:25:56.671" v="414" actId="47"/>
        <pc:sldMkLst>
          <pc:docMk/>
          <pc:sldMk cId="2904147962" sldId="295"/>
        </pc:sldMkLst>
        <pc:spChg chg="add del mod topLvl">
          <ac:chgData name="Bob" userId="d9c6b80b8105d7f6" providerId="LiveId" clId="{4D184B5B-E116-49B5-981F-DF893CD33B55}" dt="2021-07-26T20:23:15.356" v="401" actId="478"/>
          <ac:spMkLst>
            <pc:docMk/>
            <pc:sldMk cId="2904147962" sldId="295"/>
            <ac:spMk id="3" creationId="{7CB9449C-854F-4C26-AD47-CBADA6B7BC8D}"/>
          </ac:spMkLst>
        </pc:spChg>
        <pc:spChg chg="add del mod topLvl">
          <ac:chgData name="Bob" userId="d9c6b80b8105d7f6" providerId="LiveId" clId="{4D184B5B-E116-49B5-981F-DF893CD33B55}" dt="2021-07-26T20:23:15.356" v="401" actId="478"/>
          <ac:spMkLst>
            <pc:docMk/>
            <pc:sldMk cId="2904147962" sldId="295"/>
            <ac:spMk id="4" creationId="{0B77448C-403C-419B-9DC1-4D1CA94A01EC}"/>
          </ac:spMkLst>
        </pc:spChg>
        <pc:grpChg chg="add del mod">
          <ac:chgData name="Bob" userId="d9c6b80b8105d7f6" providerId="LiveId" clId="{4D184B5B-E116-49B5-981F-DF893CD33B55}" dt="2021-07-26T20:23:08.646" v="399" actId="165"/>
          <ac:grpSpMkLst>
            <pc:docMk/>
            <pc:sldMk cId="2904147962" sldId="295"/>
            <ac:grpSpMk id="2" creationId="{790C3845-B0F1-44BA-BAF9-9844EAC9D4D9}"/>
          </ac:grpSpMkLst>
        </pc:grpChg>
      </pc:sldChg>
    </pc:docChg>
  </pc:docChgLst>
  <pc:docChgLst>
    <pc:chgData name="Bob Buchanon" userId="d9c6b80b8105d7f6" providerId="LiveId" clId="{4D184B5B-E116-49B5-981F-DF893CD33B55}"/>
    <pc:docChg chg="modSld">
      <pc:chgData name="Bob Buchanon" userId="d9c6b80b8105d7f6" providerId="LiveId" clId="{4D184B5B-E116-49B5-981F-DF893CD33B55}" dt="2021-10-11T00:53:03.940" v="5" actId="14100"/>
      <pc:docMkLst>
        <pc:docMk/>
      </pc:docMkLst>
      <pc:sldChg chg="modSp mod">
        <pc:chgData name="Bob Buchanon" userId="d9c6b80b8105d7f6" providerId="LiveId" clId="{4D184B5B-E116-49B5-981F-DF893CD33B55}" dt="2021-10-11T00:53:03.940" v="5" actId="14100"/>
        <pc:sldMkLst>
          <pc:docMk/>
          <pc:sldMk cId="28631494" sldId="282"/>
        </pc:sldMkLst>
        <pc:spChg chg="mod">
          <ac:chgData name="Bob Buchanon" userId="d9c6b80b8105d7f6" providerId="LiveId" clId="{4D184B5B-E116-49B5-981F-DF893CD33B55}" dt="2021-10-11T00:53:03.940" v="5" actId="14100"/>
          <ac:spMkLst>
            <pc:docMk/>
            <pc:sldMk cId="28631494" sldId="282"/>
            <ac:spMk id="4" creationId="{00000000-0000-0000-0000-000000000000}"/>
          </ac:spMkLst>
        </pc:spChg>
        <pc:spChg chg="mod">
          <ac:chgData name="Bob Buchanon" userId="d9c6b80b8105d7f6" providerId="LiveId" clId="{4D184B5B-E116-49B5-981F-DF893CD33B55}" dt="2021-10-11T00:52:48.342" v="2" actId="1076"/>
          <ac:spMkLst>
            <pc:docMk/>
            <pc:sldMk cId="28631494" sldId="282"/>
            <ac:spMk id="5" creationId="{00000000-0000-0000-0000-000000000000}"/>
          </ac:spMkLst>
        </pc:spChg>
        <pc:picChg chg="mod">
          <ac:chgData name="Bob Buchanon" userId="d9c6b80b8105d7f6" providerId="LiveId" clId="{4D184B5B-E116-49B5-981F-DF893CD33B55}" dt="2021-10-11T00:52:42.401" v="1" actId="14100"/>
          <ac:picMkLst>
            <pc:docMk/>
            <pc:sldMk cId="28631494" sldId="282"/>
            <ac:picMk id="1026" creationId="{D7B5EA43-FA7D-47B1-9A52-8E7FAF049E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0DE548-25E0-491F-9E39-B05512C14CEB}" type="slidenum">
              <a:rPr lang="en-US"/>
              <a:pPr/>
              <a:t>‹#›</a:t>
            </a:fld>
            <a:endParaRPr lang="en-US"/>
          </a:p>
        </p:txBody>
      </p:sp>
    </p:spTree>
    <p:extLst>
      <p:ext uri="{BB962C8B-B14F-4D97-AF65-F5344CB8AC3E}">
        <p14:creationId xmlns:p14="http://schemas.microsoft.com/office/powerpoint/2010/main" val="23336174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849B15-96D7-43DF-85F8-243B26D9BE21}" type="slidenum">
              <a:rPr lang="en-US"/>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0ABC74-1F72-426E-B053-2AE05CECB389}" type="slidenum">
              <a:rPr lang="en-US"/>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485F6B-FF22-48A1-BC1C-590B2B10E50C}"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0661E4-067B-4048-84E7-C1E48019A52C}" type="slidenum">
              <a:rPr lang="en-US"/>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8C788E-4888-44A3-886F-562403B3733B}" type="slidenum">
              <a:rPr lang="en-US"/>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24C0A0-0F36-4D7D-B4E6-8C8073A7C1AA}" type="slidenum">
              <a:rPr lang="en-US"/>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611452D-7408-4FED-BB40-6A12C79C2677}" type="slidenum">
              <a:rPr lang="en-US"/>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18C36C-5EC2-4CBC-966A-AC19EC528BB5}" type="slidenum">
              <a:rPr lang="en-US"/>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AF0A69C-0F0D-43AC-8C0B-18504246C1EA}" type="slidenum">
              <a:rPr lang="en-US"/>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D9A830-E0A8-4D51-B0CD-79E5B4AA3F09}" type="slidenum">
              <a:rPr lang="en-US"/>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078594-263D-463B-A891-948C14285380}" type="slidenum">
              <a:rPr lang="en-US"/>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5A47AE-1ADC-4638-856B-AAC79A9CA0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biblehub.com/john/4-4.htm" TargetMode="External"/><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hyperlink" Target="http://biblehub.com/john/4-6.htm" TargetMode="External"/><Relationship Id="rId4" Type="http://schemas.openxmlformats.org/officeDocument/2006/relationships/hyperlink" Target="http://biblehub.com/john/4-5.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23" name="Freeform: Shape 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p:cNvSpPr txBox="1"/>
          <p:nvPr/>
        </p:nvSpPr>
        <p:spPr>
          <a:xfrm>
            <a:off x="480060" y="1243013"/>
            <a:ext cx="2891790" cy="4371974"/>
          </a:xfrm>
          <a:prstGeom prst="rect">
            <a:avLst/>
          </a:prstGeom>
        </p:spPr>
        <p:txBody>
          <a:bodyPr vert="horz" lIns="91440" tIns="45720" rIns="91440" bIns="45720" rtlCol="0" anchor="ctr">
            <a:normAutofit/>
          </a:bodyPr>
          <a:lstStyle/>
          <a:p>
            <a:pPr>
              <a:lnSpc>
                <a:spcPct val="90000"/>
              </a:lnSpc>
              <a:spcAft>
                <a:spcPts val="600"/>
              </a:spcAft>
            </a:pPr>
            <a:r>
              <a:rPr lang="en-US" sz="3100" b="1" kern="1200">
                <a:solidFill>
                  <a:schemeClr val="tx2"/>
                </a:solidFill>
                <a:latin typeface="+mj-lt"/>
                <a:ea typeface="+mj-ea"/>
                <a:cs typeface="+mj-cs"/>
              </a:rPr>
              <a:t>Who Were The Samaritans?</a:t>
            </a:r>
          </a:p>
        </p:txBody>
      </p:sp>
      <p:sp>
        <p:nvSpPr>
          <p:cNvPr id="4" name="TextBox 3"/>
          <p:cNvSpPr txBox="1"/>
          <p:nvPr/>
        </p:nvSpPr>
        <p:spPr>
          <a:xfrm>
            <a:off x="4038600" y="304800"/>
            <a:ext cx="5029200" cy="5730240"/>
          </a:xfrm>
          <a:prstGeom prst="rect">
            <a:avLst/>
          </a:prstGeom>
        </p:spPr>
        <p:txBody>
          <a:bodyPr vert="horz" lIns="91440" tIns="45720" rIns="91440" bIns="45720" rtlCol="0" anchor="ctr">
            <a:noAutofit/>
          </a:bodyPr>
          <a:lstStyle/>
          <a:p>
            <a:pPr>
              <a:lnSpc>
                <a:spcPct val="90000"/>
              </a:lnSpc>
              <a:spcAft>
                <a:spcPts val="600"/>
              </a:spcAft>
            </a:pPr>
            <a:endParaRPr lang="en-US" sz="1000" b="1" dirty="0">
              <a:solidFill>
                <a:schemeClr val="tx2"/>
              </a:solidFill>
              <a:latin typeface="+mn-lt"/>
            </a:endParaRPr>
          </a:p>
          <a:p>
            <a:pPr marL="342900" indent="-342900">
              <a:lnSpc>
                <a:spcPct val="90000"/>
              </a:lnSpc>
              <a:spcAft>
                <a:spcPts val="600"/>
              </a:spcAft>
              <a:buFont typeface="Wingdings" panose="05000000000000000000" pitchFamily="2" charset="2"/>
              <a:buChar char="§"/>
            </a:pPr>
            <a:r>
              <a:rPr lang="en-US" sz="2400" b="1" dirty="0">
                <a:solidFill>
                  <a:schemeClr val="tx2"/>
                </a:solidFill>
                <a:latin typeface="+mn-lt"/>
              </a:rPr>
              <a:t>Samaria became </a:t>
            </a:r>
            <a:r>
              <a:rPr lang="en-US" sz="2400" b="1" dirty="0">
                <a:solidFill>
                  <a:schemeClr val="tx2"/>
                </a:solidFill>
                <a:effectLst>
                  <a:glow rad="101600">
                    <a:srgbClr val="FFFF00">
                      <a:alpha val="60000"/>
                    </a:srgbClr>
                  </a:glow>
                </a:effectLst>
                <a:latin typeface="+mn-lt"/>
              </a:rPr>
              <a:t>a place of refuge </a:t>
            </a:r>
            <a:r>
              <a:rPr lang="en-US" sz="2400" b="1" dirty="0">
                <a:solidFill>
                  <a:schemeClr val="tx2"/>
                </a:solidFill>
                <a:latin typeface="+mn-lt"/>
              </a:rPr>
              <a:t>for all the outlaws of Judea (Joshua 20:6-7; 21:21)—</a:t>
            </a:r>
            <a:r>
              <a:rPr lang="en-US" sz="2400" b="1" dirty="0">
                <a:solidFill>
                  <a:schemeClr val="tx2"/>
                </a:solidFill>
                <a:effectLst>
                  <a:glow rad="101600">
                    <a:srgbClr val="FFFF00">
                      <a:alpha val="60000"/>
                    </a:srgbClr>
                  </a:glow>
                </a:effectLst>
                <a:latin typeface="+mn-lt"/>
              </a:rPr>
              <a:t>a sanctuary city</a:t>
            </a:r>
            <a:r>
              <a:rPr lang="en-US" sz="2400" b="1" dirty="0">
                <a:solidFill>
                  <a:schemeClr val="tx2"/>
                </a:solidFill>
                <a:latin typeface="+mn-lt"/>
              </a:rPr>
              <a:t>. </a:t>
            </a:r>
          </a:p>
          <a:p>
            <a:pPr marL="342900" indent="-342900">
              <a:lnSpc>
                <a:spcPct val="90000"/>
              </a:lnSpc>
              <a:spcAft>
                <a:spcPts val="600"/>
              </a:spcAft>
              <a:buFont typeface="Wingdings" panose="05000000000000000000" pitchFamily="2" charset="2"/>
              <a:buChar char="§"/>
            </a:pPr>
            <a:r>
              <a:rPr lang="en-US" sz="2400" b="1" dirty="0">
                <a:solidFill>
                  <a:schemeClr val="tx2"/>
                </a:solidFill>
                <a:latin typeface="+mn-lt"/>
              </a:rPr>
              <a:t>The Samaritans </a:t>
            </a:r>
            <a:r>
              <a:rPr lang="en-US" sz="2400" b="1" dirty="0">
                <a:solidFill>
                  <a:schemeClr val="tx2"/>
                </a:solidFill>
                <a:effectLst>
                  <a:glow rad="101600">
                    <a:srgbClr val="FFFF00">
                      <a:alpha val="60000"/>
                    </a:srgbClr>
                  </a:glow>
                </a:effectLst>
                <a:latin typeface="+mn-lt"/>
              </a:rPr>
              <a:t>willingly received Jewish criminals and refugees</a:t>
            </a:r>
            <a:r>
              <a:rPr lang="en-US" sz="2400" b="1" dirty="0">
                <a:solidFill>
                  <a:schemeClr val="tx2"/>
                </a:solidFill>
                <a:latin typeface="+mn-lt"/>
              </a:rPr>
              <a:t> from justice. </a:t>
            </a:r>
          </a:p>
          <a:p>
            <a:pPr marL="342900" indent="-342900">
              <a:lnSpc>
                <a:spcPct val="90000"/>
              </a:lnSpc>
              <a:spcAft>
                <a:spcPts val="600"/>
              </a:spcAft>
              <a:buFont typeface="Wingdings" panose="05000000000000000000" pitchFamily="2" charset="2"/>
              <a:buChar char="§"/>
            </a:pPr>
            <a:r>
              <a:rPr lang="en-US" sz="2400" b="1" dirty="0">
                <a:solidFill>
                  <a:schemeClr val="tx2"/>
                </a:solidFill>
                <a:latin typeface="+mn-lt"/>
              </a:rPr>
              <a:t>The violators of the Jewish laws, and </a:t>
            </a:r>
            <a:r>
              <a:rPr lang="en-US" sz="2400" b="1" dirty="0">
                <a:solidFill>
                  <a:schemeClr val="tx2"/>
                </a:solidFill>
                <a:effectLst>
                  <a:glow rad="101600">
                    <a:srgbClr val="FFFF00">
                      <a:alpha val="60000"/>
                    </a:srgbClr>
                  </a:glow>
                </a:effectLst>
                <a:latin typeface="+mn-lt"/>
              </a:rPr>
              <a:t>those who had been excommunicated</a:t>
            </a:r>
            <a:r>
              <a:rPr lang="en-US" sz="2400" b="1" dirty="0">
                <a:solidFill>
                  <a:schemeClr val="tx2"/>
                </a:solidFill>
                <a:latin typeface="+mn-lt"/>
              </a:rPr>
              <a:t>, found safety for themselves in Samaria, greatly increasing the hatred which existed between the two nations.</a:t>
            </a:r>
            <a:endParaRPr lang="en-US" sz="2400" dirty="0">
              <a:solidFill>
                <a:schemeClr val="tx2"/>
              </a:solidFill>
              <a:latin typeface="+mn-lt"/>
            </a:endParaRPr>
          </a:p>
        </p:txBody>
      </p:sp>
    </p:spTree>
    <p:extLst>
      <p:ext uri="{BB962C8B-B14F-4D97-AF65-F5344CB8AC3E}">
        <p14:creationId xmlns:p14="http://schemas.microsoft.com/office/powerpoint/2010/main" val="41022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512" r="1"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1"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24963" y="1079939"/>
            <a:ext cx="2578608" cy="1125728"/>
          </a:xfrm>
          <a:prstGeom prst="rect">
            <a:avLst/>
          </a:prstGeom>
        </p:spPr>
        <p:txBody>
          <a:bodyPr vert="horz" lIns="91440" tIns="45720" rIns="91440" bIns="45720" rtlCol="0" anchor="b">
            <a:noAutofit/>
          </a:bodyPr>
          <a:lstStyle/>
          <a:p>
            <a:pPr>
              <a:lnSpc>
                <a:spcPct val="90000"/>
              </a:lnSpc>
              <a:spcAft>
                <a:spcPts val="600"/>
              </a:spcAft>
            </a:pPr>
            <a:r>
              <a:rPr lang="en-US" sz="2800" b="1" dirty="0">
                <a:latin typeface="+mj-lt"/>
                <a:ea typeface="+mj-ea"/>
                <a:cs typeface="+mj-cs"/>
              </a:rPr>
              <a:t>Who Were The Samaritans?</a:t>
            </a:r>
          </a:p>
        </p:txBody>
      </p:sp>
      <p:sp>
        <p:nvSpPr>
          <p:cNvPr id="23"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50317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p:cNvSpPr txBox="1"/>
          <p:nvPr/>
        </p:nvSpPr>
        <p:spPr>
          <a:xfrm>
            <a:off x="120016" y="2443480"/>
            <a:ext cx="2922080" cy="4267200"/>
          </a:xfrm>
          <a:prstGeom prst="rect">
            <a:avLst/>
          </a:prstGeom>
        </p:spPr>
        <p:txBody>
          <a:bodyPr vert="horz" lIns="91440" tIns="45720" rIns="91440" bIns="45720" rtlCol="0" anchor="t">
            <a:normAutofit fontScale="70000" lnSpcReduction="20000"/>
          </a:bodyPr>
          <a:lstStyle/>
          <a:p>
            <a:pPr indent="-228600">
              <a:lnSpc>
                <a:spcPct val="90000"/>
              </a:lnSpc>
              <a:spcAft>
                <a:spcPts val="600"/>
              </a:spcAft>
              <a:buFont typeface="Arial" panose="020B0604020202020204" pitchFamily="34" charset="0"/>
              <a:buChar char="•"/>
            </a:pPr>
            <a:endParaRPr lang="en-US" sz="1100" b="1" dirty="0">
              <a:latin typeface="+mn-lt"/>
            </a:endParaRPr>
          </a:p>
          <a:p>
            <a:pPr marL="230188" indent="-115888">
              <a:lnSpc>
                <a:spcPct val="90000"/>
              </a:lnSpc>
              <a:spcAft>
                <a:spcPts val="600"/>
              </a:spcAft>
              <a:buFont typeface="Arial" panose="020B0604020202020204" pitchFamily="34" charset="0"/>
              <a:buChar char="•"/>
            </a:pPr>
            <a:r>
              <a:rPr lang="en-US" sz="2400" b="1" dirty="0">
                <a:latin typeface="+mn-lt"/>
              </a:rPr>
              <a:t>The Samaritans embraced a religion that was a mixture of Judaism and idolatry (2 Kings 17:26-28). </a:t>
            </a:r>
          </a:p>
          <a:p>
            <a:pPr marL="230188" indent="-115888">
              <a:lnSpc>
                <a:spcPct val="90000"/>
              </a:lnSpc>
              <a:spcAft>
                <a:spcPts val="600"/>
              </a:spcAft>
              <a:buFont typeface="Arial" panose="020B0604020202020204" pitchFamily="34" charset="0"/>
              <a:buChar char="•"/>
            </a:pPr>
            <a:endParaRPr lang="en-US" sz="2400" b="1" dirty="0">
              <a:latin typeface="+mn-lt"/>
            </a:endParaRPr>
          </a:p>
          <a:p>
            <a:pPr marL="230188" indent="-115888">
              <a:lnSpc>
                <a:spcPct val="90000"/>
              </a:lnSpc>
              <a:spcAft>
                <a:spcPts val="600"/>
              </a:spcAft>
              <a:buFont typeface="Arial" panose="020B0604020202020204" pitchFamily="34" charset="0"/>
              <a:buChar char="•"/>
            </a:pPr>
            <a:r>
              <a:rPr lang="en-US" sz="2400" b="1" dirty="0">
                <a:latin typeface="+mn-lt"/>
              </a:rPr>
              <a:t>The Samaritans </a:t>
            </a:r>
            <a:r>
              <a:rPr lang="en-US" sz="2400" b="1" dirty="0">
                <a:effectLst>
                  <a:glow rad="101600">
                    <a:srgbClr val="FFFF00">
                      <a:alpha val="60000"/>
                    </a:srgbClr>
                  </a:glow>
                </a:effectLst>
                <a:latin typeface="+mn-lt"/>
              </a:rPr>
              <a:t>accepted only the five books of Moses </a:t>
            </a:r>
            <a:r>
              <a:rPr lang="en-US" sz="2400" b="1" dirty="0">
                <a:latin typeface="+mn-lt"/>
              </a:rPr>
              <a:t>and </a:t>
            </a:r>
            <a:r>
              <a:rPr lang="en-US" sz="2400" b="1" dirty="0">
                <a:effectLst>
                  <a:glow rad="101600">
                    <a:srgbClr val="FFFF00">
                      <a:alpha val="60000"/>
                    </a:srgbClr>
                  </a:glow>
                </a:effectLst>
                <a:latin typeface="+mn-lt"/>
              </a:rPr>
              <a:t>rejected the writings of the prophets </a:t>
            </a:r>
            <a:r>
              <a:rPr lang="en-US" sz="2400" b="1" dirty="0">
                <a:latin typeface="+mn-lt"/>
              </a:rPr>
              <a:t>and all the Jewish                                   traditions.</a:t>
            </a:r>
          </a:p>
          <a:p>
            <a:pPr marL="230188" indent="-115888">
              <a:lnSpc>
                <a:spcPct val="90000"/>
              </a:lnSpc>
              <a:spcAft>
                <a:spcPts val="600"/>
              </a:spcAft>
              <a:buFont typeface="Arial" panose="020B0604020202020204" pitchFamily="34" charset="0"/>
              <a:buChar char="•"/>
            </a:pPr>
            <a:endParaRPr lang="en-US" sz="2400" b="1" dirty="0">
              <a:latin typeface="+mn-lt"/>
            </a:endParaRPr>
          </a:p>
          <a:p>
            <a:pPr marL="230188" indent="-115888">
              <a:lnSpc>
                <a:spcPct val="90000"/>
              </a:lnSpc>
              <a:spcAft>
                <a:spcPts val="600"/>
              </a:spcAft>
              <a:buFont typeface="Arial" panose="020B0604020202020204" pitchFamily="34" charset="0"/>
              <a:buChar char="•"/>
            </a:pPr>
            <a:r>
              <a:rPr lang="en-US" sz="2400" b="1" dirty="0">
                <a:latin typeface="+mn-lt"/>
              </a:rPr>
              <a:t>Even down to this age, the Samaritans argue that they are the </a:t>
            </a:r>
            <a:r>
              <a:rPr lang="en-US" sz="2400" b="1" dirty="0">
                <a:effectLst>
                  <a:glow rad="101600">
                    <a:srgbClr val="FF0000">
                      <a:alpha val="60000"/>
                    </a:srgbClr>
                  </a:glow>
                </a:effectLst>
                <a:latin typeface="+mn-lt"/>
              </a:rPr>
              <a:t>only true followers </a:t>
            </a:r>
            <a:r>
              <a:rPr lang="en-US" sz="2400" b="1" dirty="0">
                <a:latin typeface="+mn-lt"/>
              </a:rPr>
              <a:t>of God’s                                      Law.</a:t>
            </a:r>
          </a:p>
        </p:txBody>
      </p:sp>
    </p:spTree>
    <p:extLst>
      <p:ext uri="{BB962C8B-B14F-4D97-AF65-F5344CB8AC3E}">
        <p14:creationId xmlns:p14="http://schemas.microsoft.com/office/powerpoint/2010/main" val="197175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500"/>
                                        <p:tgtEl>
                                          <p:spTgt spid="4">
                                            <p:txEl>
                                              <p:pRg st="5" end="5"/>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81000" y="456247"/>
            <a:ext cx="8153400" cy="5570756"/>
          </a:xfrm>
          <a:prstGeom prst="rect">
            <a:avLst/>
          </a:prstGeom>
        </p:spPr>
        <p:txBody>
          <a:bodyPr wrap="square">
            <a:spAutoFit/>
          </a:bodyPr>
          <a:lstStyle/>
          <a:p>
            <a:r>
              <a:rPr lang="en-US" sz="5400" b="1" dirty="0">
                <a:solidFill>
                  <a:schemeClr val="bg1"/>
                </a:solidFill>
                <a:effectLst>
                  <a:glow rad="101600">
                    <a:srgbClr val="FFC000">
                      <a:alpha val="60000"/>
                    </a:srgbClr>
                  </a:glow>
                </a:effectLst>
                <a:latin typeface="Menlo"/>
              </a:rPr>
              <a:t>“Let no Israelite eat one mouthful of any thing that is a Samaritan’s; for if he eat but a little mouthful, he is as if he ate swine’s flesh” </a:t>
            </a:r>
          </a:p>
          <a:p>
            <a:pPr algn="r"/>
            <a:r>
              <a:rPr lang="en-US" sz="3200" dirty="0">
                <a:solidFill>
                  <a:schemeClr val="bg1"/>
                </a:solidFill>
                <a:latin typeface="Menlo"/>
              </a:rPr>
              <a:t>(J. B. Lightfoot, pg. 275).</a:t>
            </a:r>
            <a:endParaRPr lang="en-US" sz="3200" dirty="0">
              <a:solidFill>
                <a:schemeClr val="bg1"/>
              </a:solidFill>
            </a:endParaRPr>
          </a:p>
        </p:txBody>
      </p:sp>
    </p:spTree>
    <p:extLst>
      <p:ext uri="{BB962C8B-B14F-4D97-AF65-F5344CB8AC3E}">
        <p14:creationId xmlns:p14="http://schemas.microsoft.com/office/powerpoint/2010/main" val="370805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9714" y="0"/>
            <a:ext cx="5604286"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14" name="TextBox 13"/>
          <p:cNvSpPr txBox="1"/>
          <p:nvPr/>
        </p:nvSpPr>
        <p:spPr>
          <a:xfrm>
            <a:off x="152399" y="1887632"/>
            <a:ext cx="3568739" cy="4970368"/>
          </a:xfrm>
          <a:prstGeom prst="rect">
            <a:avLst/>
          </a:prstGeom>
        </p:spPr>
        <p:txBody>
          <a:bodyPr vert="horz" lIns="91440" tIns="45720" rIns="91440" bIns="45720" rtlCol="0">
            <a:normAutofit fontScale="77500" lnSpcReduction="20000"/>
          </a:bodyPr>
          <a:lstStyle/>
          <a:p>
            <a:pPr marL="228600" indent="-228600">
              <a:lnSpc>
                <a:spcPct val="90000"/>
              </a:lnSpc>
              <a:spcAft>
                <a:spcPts val="600"/>
              </a:spcAft>
              <a:buFont typeface="Arial" panose="020B0604020202020204" pitchFamily="34" charset="0"/>
              <a:buChar char="•"/>
            </a:pPr>
            <a:r>
              <a:rPr lang="en-US" sz="2800" b="1" dirty="0">
                <a:solidFill>
                  <a:schemeClr val="tx1">
                    <a:lumMod val="95000"/>
                    <a:lumOff val="5000"/>
                  </a:schemeClr>
                </a:solidFill>
                <a:latin typeface="+mn-lt"/>
              </a:rPr>
              <a:t>He requests water – </a:t>
            </a:r>
            <a:r>
              <a:rPr lang="en-US" sz="2800" b="1" i="1" dirty="0">
                <a:solidFill>
                  <a:schemeClr val="tx1">
                    <a:lumMod val="95000"/>
                    <a:lumOff val="5000"/>
                  </a:schemeClr>
                </a:solidFill>
                <a:latin typeface="+mn-lt"/>
              </a:rPr>
              <a:t>“Give me a drink” </a:t>
            </a:r>
            <a:r>
              <a:rPr lang="en-US" sz="2800" b="1" dirty="0">
                <a:solidFill>
                  <a:schemeClr val="tx1">
                    <a:lumMod val="95000"/>
                    <a:lumOff val="5000"/>
                  </a:schemeClr>
                </a:solidFill>
                <a:latin typeface="+mn-lt"/>
              </a:rPr>
              <a:t>(4:7)</a:t>
            </a:r>
          </a:p>
          <a:p>
            <a:pPr>
              <a:lnSpc>
                <a:spcPct val="90000"/>
              </a:lnSpc>
              <a:spcAft>
                <a:spcPts val="600"/>
              </a:spcAft>
            </a:pPr>
            <a:endParaRPr lang="en-US" sz="1300" b="1" dirty="0">
              <a:solidFill>
                <a:schemeClr val="tx1">
                  <a:lumMod val="95000"/>
                  <a:lumOff val="5000"/>
                </a:schemeClr>
              </a:solidFill>
              <a:latin typeface="+mn-lt"/>
            </a:endParaRPr>
          </a:p>
          <a:p>
            <a:pPr marL="228600" indent="-228600">
              <a:lnSpc>
                <a:spcPct val="90000"/>
              </a:lnSpc>
              <a:spcAft>
                <a:spcPts val="600"/>
              </a:spcAft>
              <a:buFont typeface="Arial" panose="020B0604020202020204" pitchFamily="34" charset="0"/>
              <a:buChar char="•"/>
            </a:pPr>
            <a:r>
              <a:rPr lang="en-US" sz="2800" b="1" dirty="0">
                <a:solidFill>
                  <a:schemeClr val="tx1">
                    <a:lumMod val="95000"/>
                    <a:lumOff val="5000"/>
                  </a:schemeClr>
                </a:solidFill>
                <a:effectLst/>
                <a:latin typeface="+mn-lt"/>
              </a:rPr>
              <a:t>She questions Him – </a:t>
            </a:r>
            <a:r>
              <a:rPr lang="en-US" sz="2800" b="1" i="1" dirty="0">
                <a:solidFill>
                  <a:schemeClr val="tx1">
                    <a:lumMod val="95000"/>
                    <a:lumOff val="5000"/>
                  </a:schemeClr>
                </a:solidFill>
                <a:effectLst/>
                <a:latin typeface="+mn-lt"/>
              </a:rPr>
              <a:t>“How is it that you, a Jew, ask for a drink from me, a woman of Samaria?” </a:t>
            </a:r>
            <a:r>
              <a:rPr lang="en-US" sz="2800" b="1" dirty="0">
                <a:solidFill>
                  <a:schemeClr val="tx1">
                    <a:lumMod val="95000"/>
                    <a:lumOff val="5000"/>
                  </a:schemeClr>
                </a:solidFill>
                <a:effectLst/>
                <a:latin typeface="+mn-lt"/>
              </a:rPr>
              <a:t>(4:9)</a:t>
            </a:r>
          </a:p>
          <a:p>
            <a:pPr>
              <a:lnSpc>
                <a:spcPct val="90000"/>
              </a:lnSpc>
              <a:spcAft>
                <a:spcPts val="600"/>
              </a:spcAft>
            </a:pPr>
            <a:endParaRPr lang="en-US" sz="1300" b="1" dirty="0">
              <a:solidFill>
                <a:schemeClr val="tx1">
                  <a:lumMod val="95000"/>
                  <a:lumOff val="5000"/>
                </a:schemeClr>
              </a:solidFill>
              <a:effectLst/>
              <a:latin typeface="+mn-lt"/>
            </a:endParaRPr>
          </a:p>
          <a:p>
            <a:pPr marL="228600" indent="-228600">
              <a:lnSpc>
                <a:spcPct val="90000"/>
              </a:lnSpc>
              <a:spcAft>
                <a:spcPts val="600"/>
              </a:spcAft>
              <a:buFont typeface="Arial" panose="020B0604020202020204" pitchFamily="34" charset="0"/>
              <a:buChar char="•"/>
            </a:pPr>
            <a:r>
              <a:rPr lang="en-US" sz="2800" b="1" dirty="0">
                <a:solidFill>
                  <a:schemeClr val="tx1">
                    <a:lumMod val="95000"/>
                    <a:lumOff val="5000"/>
                  </a:schemeClr>
                </a:solidFill>
                <a:effectLst/>
                <a:latin typeface="+mn-lt"/>
              </a:rPr>
              <a:t>He challenges her – </a:t>
            </a:r>
            <a:r>
              <a:rPr lang="en-US" sz="2800" b="1" i="1" dirty="0">
                <a:solidFill>
                  <a:schemeClr val="tx1">
                    <a:lumMod val="95000"/>
                    <a:lumOff val="5000"/>
                  </a:schemeClr>
                </a:solidFill>
                <a:effectLst/>
                <a:latin typeface="+mn-lt"/>
              </a:rPr>
              <a:t>“If you knew the gift of God, and who it is that is saying to you, ‘Give me a drink,’ you would have asked him, and he would have given you living water. </a:t>
            </a:r>
            <a:r>
              <a:rPr lang="en-US" sz="2800" b="1" dirty="0">
                <a:solidFill>
                  <a:schemeClr val="tx1">
                    <a:lumMod val="95000"/>
                    <a:lumOff val="5000"/>
                  </a:schemeClr>
                </a:solidFill>
                <a:effectLst/>
                <a:latin typeface="+mn-lt"/>
              </a:rPr>
              <a:t>(4:10)</a:t>
            </a:r>
          </a:p>
          <a:p>
            <a:pPr indent="-228600">
              <a:lnSpc>
                <a:spcPct val="90000"/>
              </a:lnSpc>
              <a:spcAft>
                <a:spcPts val="600"/>
              </a:spcAft>
              <a:buFont typeface="Arial" panose="020B0604020202020204" pitchFamily="34" charset="0"/>
              <a:buChar char="•"/>
            </a:pPr>
            <a:endParaRPr lang="en-US" sz="1400" dirty="0">
              <a:solidFill>
                <a:schemeClr val="tx1">
                  <a:lumMod val="95000"/>
                  <a:lumOff val="5000"/>
                </a:schemeClr>
              </a:solidFill>
              <a:effectLst>
                <a:glow rad="101600">
                  <a:schemeClr val="accent1">
                    <a:satMod val="175000"/>
                    <a:alpha val="40000"/>
                  </a:schemeClr>
                </a:glow>
              </a:effectLst>
              <a:latin typeface="+mn-lt"/>
            </a:endParaRPr>
          </a:p>
          <a:p>
            <a:pPr indent="-228600">
              <a:lnSpc>
                <a:spcPct val="90000"/>
              </a:lnSpc>
              <a:spcAft>
                <a:spcPts val="600"/>
              </a:spcAft>
              <a:buFont typeface="Arial" panose="020B0604020202020204" pitchFamily="34" charset="0"/>
              <a:buChar char="•"/>
            </a:pPr>
            <a:endParaRPr lang="en-US" sz="1400" dirty="0">
              <a:effectLst>
                <a:glow rad="101600">
                  <a:schemeClr val="accent1">
                    <a:satMod val="175000"/>
                    <a:alpha val="40000"/>
                  </a:schemeClr>
                </a:glow>
              </a:effectLst>
              <a:latin typeface="+mn-lt"/>
            </a:endParaRPr>
          </a:p>
          <a:p>
            <a:pPr indent="-228600">
              <a:lnSpc>
                <a:spcPct val="90000"/>
              </a:lnSpc>
              <a:spcAft>
                <a:spcPts val="600"/>
              </a:spcAft>
              <a:buFont typeface="Arial" panose="020B0604020202020204" pitchFamily="34" charset="0"/>
              <a:buChar char="•"/>
            </a:pPr>
            <a:endParaRPr lang="en-US" sz="1400" dirty="0">
              <a:effectLst>
                <a:glow rad="101600">
                  <a:schemeClr val="accent1">
                    <a:satMod val="175000"/>
                    <a:alpha val="40000"/>
                  </a:schemeClr>
                </a:glow>
              </a:effectLst>
              <a:latin typeface="+mn-lt"/>
            </a:endParaRPr>
          </a:p>
          <a:p>
            <a:pPr indent="-228600">
              <a:lnSpc>
                <a:spcPct val="90000"/>
              </a:lnSpc>
              <a:spcAft>
                <a:spcPts val="600"/>
              </a:spcAft>
              <a:buFont typeface="Arial" panose="020B0604020202020204" pitchFamily="34" charset="0"/>
              <a:buChar char="•"/>
            </a:pPr>
            <a:endParaRPr lang="en-US" sz="1400" dirty="0">
              <a:effectLst>
                <a:glow rad="101600">
                  <a:schemeClr val="accent1">
                    <a:satMod val="175000"/>
                    <a:alpha val="40000"/>
                  </a:schemeClr>
                </a:glow>
              </a:effectLst>
              <a:latin typeface="+mn-lt"/>
            </a:endParaRPr>
          </a:p>
          <a:p>
            <a:pPr indent="-228600">
              <a:lnSpc>
                <a:spcPct val="90000"/>
              </a:lnSpc>
              <a:spcAft>
                <a:spcPts val="600"/>
              </a:spcAft>
              <a:buFont typeface="Arial" panose="020B0604020202020204" pitchFamily="34" charset="0"/>
              <a:buChar char="•"/>
            </a:pPr>
            <a:endParaRPr lang="en-US" sz="1400" dirty="0">
              <a:latin typeface="+mn-lt"/>
            </a:endParaRPr>
          </a:p>
        </p:txBody>
      </p:sp>
      <p:pic>
        <p:nvPicPr>
          <p:cNvPr id="5" name="Picture 4"/>
          <p:cNvPicPr>
            <a:picLocks noChangeAspect="1" noChangeArrowheads="1"/>
          </p:cNvPicPr>
          <p:nvPr/>
        </p:nvPicPr>
        <p:blipFill>
          <a:blip r:embed="rId2" cstate="print"/>
          <a:stretch>
            <a:fillRect/>
          </a:stretch>
        </p:blipFill>
        <p:spPr bwMode="auto">
          <a:xfrm>
            <a:off x="76200" y="159268"/>
            <a:ext cx="804566" cy="804566"/>
          </a:xfrm>
          <a:prstGeom prst="rect">
            <a:avLst/>
          </a:prstGeom>
          <a:noFill/>
        </p:spPr>
      </p:pic>
      <p:pic>
        <p:nvPicPr>
          <p:cNvPr id="3074" name="Picture 2" descr="Image result for samaritan woma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5242" y="1793607"/>
            <a:ext cx="5604285" cy="4665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0941" y="762556"/>
            <a:ext cx="3733800" cy="1031051"/>
          </a:xfrm>
          <a:prstGeom prst="rect">
            <a:avLst/>
          </a:prstGeom>
          <a:noFill/>
        </p:spPr>
        <p:txBody>
          <a:bodyPr wrap="square" rtlCol="0">
            <a:spAutoFit/>
          </a:bodyPr>
          <a:lstStyle/>
          <a:p>
            <a:pPr>
              <a:spcAft>
                <a:spcPts val="600"/>
              </a:spcAft>
            </a:pPr>
            <a:r>
              <a:rPr lang="en-US" sz="3200" b="1">
                <a:solidFill>
                  <a:srgbClr val="000000"/>
                </a:solidFill>
                <a:latin typeface="Byington" pitchFamily="2" charset="0"/>
              </a:rPr>
              <a:t>Jesus speaks first  </a:t>
            </a:r>
          </a:p>
          <a:p>
            <a:pPr>
              <a:spcAft>
                <a:spcPts val="600"/>
              </a:spcAft>
            </a:pPr>
            <a:r>
              <a:rPr lang="en-US">
                <a:solidFill>
                  <a:srgbClr val="000000"/>
                </a:solidFill>
                <a:latin typeface="Byington" pitchFamily="2" charset="0"/>
              </a:rPr>
              <a:t>(John 4:7)</a:t>
            </a:r>
            <a:endParaRPr lang="en-US" sz="2400" dirty="0">
              <a:solidFill>
                <a:srgbClr val="000000"/>
              </a:solidFill>
              <a:latin typeface="Byington" pitchFamily="2" charset="0"/>
            </a:endParaRPr>
          </a:p>
        </p:txBody>
      </p:sp>
    </p:spTree>
    <p:extLst>
      <p:ext uri="{BB962C8B-B14F-4D97-AF65-F5344CB8AC3E}">
        <p14:creationId xmlns:p14="http://schemas.microsoft.com/office/powerpoint/2010/main" val="4210738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CB9449C-854F-4C26-AD47-CBADA6B7BC8D}"/>
              </a:ext>
            </a:extLst>
          </p:cNvPr>
          <p:cNvSpPr/>
          <p:nvPr/>
        </p:nvSpPr>
        <p:spPr>
          <a:xfrm>
            <a:off x="17400" y="381642"/>
            <a:ext cx="4369138" cy="6613831"/>
          </a:xfrm>
          <a:custGeom>
            <a:avLst/>
            <a:gdLst>
              <a:gd name="connsiteX0" fmla="*/ 0 w 6613831"/>
              <a:gd name="connsiteY0" fmla="*/ 2839939 h 4369137"/>
              <a:gd name="connsiteX1" fmla="*/ 1653458 w 6613831"/>
              <a:gd name="connsiteY1" fmla="*/ 2839939 h 4369137"/>
              <a:gd name="connsiteX2" fmla="*/ 1653458 w 6613831"/>
              <a:gd name="connsiteY2" fmla="*/ 0 h 4369137"/>
              <a:gd name="connsiteX3" fmla="*/ 4960373 w 6613831"/>
              <a:gd name="connsiteY3" fmla="*/ 0 h 4369137"/>
              <a:gd name="connsiteX4" fmla="*/ 4960373 w 6613831"/>
              <a:gd name="connsiteY4" fmla="*/ 2839939 h 4369137"/>
              <a:gd name="connsiteX5" fmla="*/ 6613831 w 6613831"/>
              <a:gd name="connsiteY5" fmla="*/ 2839939 h 4369137"/>
              <a:gd name="connsiteX6" fmla="*/ 3306916 w 6613831"/>
              <a:gd name="connsiteY6" fmla="*/ 4369137 h 4369137"/>
              <a:gd name="connsiteX7" fmla="*/ 0 w 6613831"/>
              <a:gd name="connsiteY7" fmla="*/ 2839939 h 436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3831" h="4369137">
                <a:moveTo>
                  <a:pt x="4298990" y="4369137"/>
                </a:moveTo>
                <a:lnTo>
                  <a:pt x="4298990" y="3276853"/>
                </a:lnTo>
                <a:lnTo>
                  <a:pt x="0" y="3276853"/>
                </a:lnTo>
                <a:lnTo>
                  <a:pt x="0" y="1092284"/>
                </a:lnTo>
                <a:lnTo>
                  <a:pt x="4298990" y="1092284"/>
                </a:lnTo>
                <a:lnTo>
                  <a:pt x="4298990" y="0"/>
                </a:lnTo>
                <a:lnTo>
                  <a:pt x="6613831" y="2184568"/>
                </a:lnTo>
                <a:lnTo>
                  <a:pt x="4298990" y="4369137"/>
                </a:lnTo>
                <a:close/>
              </a:path>
            </a:pathLst>
          </a:cu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2" tIns="1795697" rIns="906837" bIns="1795699" numCol="1" spcCol="1270" anchor="ctr" anchorCtr="0">
            <a:noAutofit/>
          </a:bodyPr>
          <a:lstStyle/>
          <a:p>
            <a:pPr marL="0" lvl="0" indent="0" algn="ctr" defTabSz="889000">
              <a:lnSpc>
                <a:spcPct val="90000"/>
              </a:lnSpc>
              <a:spcBef>
                <a:spcPct val="0"/>
              </a:spcBef>
              <a:spcAft>
                <a:spcPct val="35000"/>
              </a:spcAft>
              <a:buNone/>
            </a:pPr>
            <a:r>
              <a:rPr lang="en-US" sz="2000" kern="1200" dirty="0"/>
              <a:t>She questions Him again – </a:t>
            </a:r>
            <a:r>
              <a:rPr lang="en-US" sz="2000" i="1" kern="1200" dirty="0"/>
              <a:t>“Sir, you have nothing to draw water with, and the well is deep. Where do you get that living water? Are you greater than our father Jacob? He gave us the well and drank from it himself, as did his sons and his livestock”  </a:t>
            </a:r>
            <a:r>
              <a:rPr lang="en-US" sz="2000" kern="1200" dirty="0"/>
              <a:t>(4:11-12)</a:t>
            </a:r>
          </a:p>
        </p:txBody>
      </p:sp>
      <p:sp>
        <p:nvSpPr>
          <p:cNvPr id="7" name="Freeform: Shape 6">
            <a:extLst>
              <a:ext uri="{FF2B5EF4-FFF2-40B4-BE49-F238E27FC236}">
                <a16:creationId xmlns:a16="http://schemas.microsoft.com/office/drawing/2014/main" id="{5A4A5729-9108-44A5-915E-4C8540A6C84E}"/>
              </a:ext>
            </a:extLst>
          </p:cNvPr>
          <p:cNvSpPr/>
          <p:nvPr/>
        </p:nvSpPr>
        <p:spPr>
          <a:xfrm>
            <a:off x="4401538" y="685800"/>
            <a:ext cx="4590062" cy="6172200"/>
          </a:xfrm>
          <a:custGeom>
            <a:avLst/>
            <a:gdLst>
              <a:gd name="connsiteX0" fmla="*/ 0 w 6077472"/>
              <a:gd name="connsiteY0" fmla="*/ 2864217 h 4406487"/>
              <a:gd name="connsiteX1" fmla="*/ 1519368 w 6077472"/>
              <a:gd name="connsiteY1" fmla="*/ 2864217 h 4406487"/>
              <a:gd name="connsiteX2" fmla="*/ 1519368 w 6077472"/>
              <a:gd name="connsiteY2" fmla="*/ 0 h 4406487"/>
              <a:gd name="connsiteX3" fmla="*/ 4558104 w 6077472"/>
              <a:gd name="connsiteY3" fmla="*/ 0 h 4406487"/>
              <a:gd name="connsiteX4" fmla="*/ 4558104 w 6077472"/>
              <a:gd name="connsiteY4" fmla="*/ 2864217 h 4406487"/>
              <a:gd name="connsiteX5" fmla="*/ 6077472 w 6077472"/>
              <a:gd name="connsiteY5" fmla="*/ 2864217 h 4406487"/>
              <a:gd name="connsiteX6" fmla="*/ 3038736 w 6077472"/>
              <a:gd name="connsiteY6" fmla="*/ 4406487 h 4406487"/>
              <a:gd name="connsiteX7" fmla="*/ 0 w 6077472"/>
              <a:gd name="connsiteY7" fmla="*/ 2864217 h 440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472" h="4406487">
                <a:moveTo>
                  <a:pt x="2127115" y="0"/>
                </a:moveTo>
                <a:lnTo>
                  <a:pt x="2127115" y="1101622"/>
                </a:lnTo>
                <a:lnTo>
                  <a:pt x="6077471" y="1101622"/>
                </a:lnTo>
                <a:lnTo>
                  <a:pt x="6077471" y="3304865"/>
                </a:lnTo>
                <a:lnTo>
                  <a:pt x="2127115" y="3304865"/>
                </a:lnTo>
                <a:lnTo>
                  <a:pt x="2127115" y="4406487"/>
                </a:lnTo>
                <a:lnTo>
                  <a:pt x="1" y="2203244"/>
                </a:lnTo>
                <a:lnTo>
                  <a:pt x="2127115" y="0"/>
                </a:lnTo>
                <a:close/>
              </a:path>
            </a:pathLst>
          </a:cu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3376" tIns="1661609" rIns="142240" bIns="1661608" numCol="1" spcCol="1270" anchor="ctr" anchorCtr="0">
            <a:noAutofit/>
          </a:bodyPr>
          <a:lstStyle/>
          <a:p>
            <a:pPr marL="0" lvl="0" indent="0" algn="ctr" defTabSz="889000">
              <a:lnSpc>
                <a:spcPct val="90000"/>
              </a:lnSpc>
              <a:spcBef>
                <a:spcPct val="0"/>
              </a:spcBef>
              <a:spcAft>
                <a:spcPct val="35000"/>
              </a:spcAft>
              <a:buNone/>
            </a:pPr>
            <a:r>
              <a:rPr lang="en-US" sz="2000" kern="1200" dirty="0"/>
              <a:t>He answers her – </a:t>
            </a:r>
            <a:r>
              <a:rPr lang="en-US" sz="2000" i="1" kern="1200" dirty="0"/>
              <a:t>“Everyone who drinks of this water will be thirsty again, but whoever drinks of the water that I will give him will never be thirsty                   again. The water that I will give him will become in him a spring of water welling                       up to eternal life” </a:t>
            </a:r>
            <a:r>
              <a:rPr lang="en-US" sz="2000" kern="1200" dirty="0"/>
              <a:t>(4:13-14)</a:t>
            </a:r>
          </a:p>
        </p:txBody>
      </p:sp>
      <p:pic>
        <p:nvPicPr>
          <p:cNvPr id="4098" name="Picture 2" descr="Image result for samaritan 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
            <a:ext cx="3051175" cy="253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409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F</a:t>
            </a:r>
            <a:r>
              <a:rPr lang="en-US" sz="54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oun</a:t>
            </a:r>
            <a:r>
              <a:rPr lang="en-US" sz="66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d</a:t>
            </a:r>
            <a:endParaRPr lang="en-US" dirty="0"/>
          </a:p>
        </p:txBody>
      </p:sp>
      <p:sp>
        <p:nvSpPr>
          <p:cNvPr id="14" name="TextBox 13"/>
          <p:cNvSpPr txBox="1"/>
          <p:nvPr/>
        </p:nvSpPr>
        <p:spPr>
          <a:xfrm>
            <a:off x="533400" y="1676400"/>
            <a:ext cx="7646144" cy="3416320"/>
          </a:xfrm>
          <a:prstGeom prst="rect">
            <a:avLst/>
          </a:prstGeom>
          <a:noFill/>
        </p:spPr>
        <p:txBody>
          <a:bodyPr wrap="square" rtlCol="0">
            <a:spAutoFit/>
          </a:bodyPr>
          <a:lstStyle/>
          <a:p>
            <a:pPr marL="342900"/>
            <a:r>
              <a:rPr lang="en-US" sz="3200" dirty="0">
                <a:latin typeface="Byington" pitchFamily="2" charset="0"/>
              </a:rPr>
              <a:t>She requests water – </a:t>
            </a:r>
            <a:r>
              <a:rPr lang="en-US" sz="3200" i="1" dirty="0">
                <a:latin typeface="Byington" pitchFamily="2" charset="0"/>
              </a:rPr>
              <a:t>“Sir, give me this water, so that I will not be thirsty or have to come here to draw water”  </a:t>
            </a:r>
            <a:r>
              <a:rPr lang="en-US" sz="3200" dirty="0">
                <a:latin typeface="Byington" pitchFamily="2" charset="0"/>
              </a:rPr>
              <a:t>(4:15)</a:t>
            </a:r>
            <a:endParaRPr lang="en-US" sz="3200" dirty="0">
              <a:solidFill>
                <a:srgbClr val="000000"/>
              </a:solidFill>
              <a:effectLst>
                <a:glow rad="101600">
                  <a:schemeClr val="accent1">
                    <a:satMod val="175000"/>
                    <a:alpha val="40000"/>
                  </a:schemeClr>
                </a:glow>
              </a:effectLst>
              <a:latin typeface="Byington" pitchFamily="2" charset="0"/>
            </a:endParaRPr>
          </a:p>
          <a:p>
            <a:endParaRPr lang="en-US" sz="2200" dirty="0">
              <a:solidFill>
                <a:srgbClr val="000000"/>
              </a:solidFill>
              <a:effectLst>
                <a:glow rad="101600">
                  <a:schemeClr val="accent1">
                    <a:satMod val="175000"/>
                    <a:alpha val="40000"/>
                  </a:schemeClr>
                </a:glow>
              </a:effectLst>
              <a:latin typeface="Byington" pitchFamily="2" charset="0"/>
            </a:endParaRPr>
          </a:p>
          <a:p>
            <a:endParaRPr lang="en-US" sz="2200" dirty="0">
              <a:solidFill>
                <a:srgbClr val="000000"/>
              </a:solidFill>
              <a:effectLst>
                <a:glow rad="101600">
                  <a:schemeClr val="accent1">
                    <a:satMod val="175000"/>
                    <a:alpha val="40000"/>
                  </a:schemeClr>
                </a:glow>
              </a:effectLst>
              <a:latin typeface="Byington" pitchFamily="2" charset="0"/>
            </a:endParaRPr>
          </a:p>
          <a:p>
            <a:endParaRPr lang="en-US" sz="2200" dirty="0">
              <a:solidFill>
                <a:srgbClr val="000000"/>
              </a:solidFill>
              <a:effectLst>
                <a:glow rad="101600">
                  <a:schemeClr val="accent1">
                    <a:satMod val="175000"/>
                    <a:alpha val="40000"/>
                  </a:schemeClr>
                </a:glow>
              </a:effectLst>
              <a:latin typeface="Byington" pitchFamily="2" charset="0"/>
            </a:endParaRPr>
          </a:p>
          <a:p>
            <a:endParaRPr lang="en-US" sz="2200" dirty="0">
              <a:solidFill>
                <a:srgbClr val="000000"/>
              </a:solidFill>
              <a:latin typeface="Byington" pitchFamily="2" charset="0"/>
            </a:endParaRPr>
          </a:p>
        </p:txBody>
      </p:sp>
      <p:pic>
        <p:nvPicPr>
          <p:cNvPr id="2050" name="Picture 2" descr="Image result for samaritan 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654" y="3622757"/>
            <a:ext cx="3736975" cy="310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114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F</a:t>
            </a:r>
            <a:r>
              <a:rPr lang="en-US" sz="54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oun</a:t>
            </a:r>
            <a:r>
              <a:rPr lang="en-US" sz="66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d</a:t>
            </a:r>
            <a:endParaRPr lang="en-US" dirty="0"/>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5953" y="1500057"/>
            <a:ext cx="685800" cy="685800"/>
          </a:xfrm>
          <a:prstGeom prst="rect">
            <a:avLst/>
          </a:prstGeom>
          <a:noFill/>
          <a:ln w="9525">
            <a:noFill/>
            <a:miter lim="800000"/>
            <a:headEnd/>
            <a:tailEnd/>
          </a:ln>
        </p:spPr>
      </p:pic>
      <p:sp>
        <p:nvSpPr>
          <p:cNvPr id="6" name="TextBox 5"/>
          <p:cNvSpPr txBox="1"/>
          <p:nvPr/>
        </p:nvSpPr>
        <p:spPr>
          <a:xfrm>
            <a:off x="990600" y="1600200"/>
            <a:ext cx="6324600" cy="461665"/>
          </a:xfrm>
          <a:prstGeom prst="rect">
            <a:avLst/>
          </a:prstGeom>
          <a:noFill/>
        </p:spPr>
        <p:txBody>
          <a:bodyPr wrap="square" rtlCol="0">
            <a:spAutoFit/>
          </a:bodyPr>
          <a:lstStyle/>
          <a:p>
            <a:r>
              <a:rPr lang="en-US" sz="2400" dirty="0">
                <a:solidFill>
                  <a:srgbClr val="000000"/>
                </a:solidFill>
                <a:latin typeface="Byington" pitchFamily="2" charset="0"/>
              </a:rPr>
              <a:t>Jesus speaks again </a:t>
            </a:r>
            <a:r>
              <a:rPr lang="en-US" dirty="0">
                <a:solidFill>
                  <a:srgbClr val="000000"/>
                </a:solidFill>
                <a:latin typeface="Byington" pitchFamily="2" charset="0"/>
              </a:rPr>
              <a:t>(4:16)</a:t>
            </a:r>
            <a:endParaRPr lang="en-US" sz="2400" dirty="0">
              <a:solidFill>
                <a:srgbClr val="000000"/>
              </a:solidFill>
              <a:latin typeface="Byington" pitchFamily="2" charset="0"/>
            </a:endParaRPr>
          </a:p>
        </p:txBody>
      </p:sp>
      <p:sp>
        <p:nvSpPr>
          <p:cNvPr id="14" name="TextBox 13"/>
          <p:cNvSpPr txBox="1"/>
          <p:nvPr/>
        </p:nvSpPr>
        <p:spPr>
          <a:xfrm>
            <a:off x="990600" y="2066330"/>
            <a:ext cx="7646144" cy="6001643"/>
          </a:xfrm>
          <a:prstGeom prst="rect">
            <a:avLst/>
          </a:prstGeom>
          <a:noFill/>
        </p:spPr>
        <p:txBody>
          <a:bodyPr wrap="square" rtlCol="0">
            <a:spAutoFit/>
          </a:bodyPr>
          <a:lstStyle/>
          <a:p>
            <a:pPr marL="228600" indent="-228600">
              <a:buFont typeface="Wingdings" panose="05000000000000000000" pitchFamily="2" charset="2"/>
              <a:buChar char="§"/>
            </a:pPr>
            <a:r>
              <a:rPr lang="en-US" sz="2200" dirty="0">
                <a:latin typeface="Byington" pitchFamily="2" charset="0"/>
              </a:rPr>
              <a:t>Jesus said to her, </a:t>
            </a:r>
            <a:r>
              <a:rPr lang="en-US" sz="2200" i="1" dirty="0">
                <a:latin typeface="Byington" pitchFamily="2" charset="0"/>
              </a:rPr>
              <a:t>“Go, call your husband, and come here.”</a:t>
            </a:r>
          </a:p>
          <a:p>
            <a:pPr marL="228600" indent="-228600">
              <a:buFont typeface="Wingdings" panose="05000000000000000000" pitchFamily="2" charset="2"/>
              <a:buChar char="§"/>
            </a:pPr>
            <a:endParaRPr lang="en-US" sz="2200" dirty="0">
              <a:latin typeface="Byington" pitchFamily="2" charset="0"/>
            </a:endParaRPr>
          </a:p>
          <a:p>
            <a:pPr marL="228600" indent="-228600">
              <a:buFont typeface="Wingdings" panose="05000000000000000000" pitchFamily="2" charset="2"/>
              <a:buChar char="§"/>
            </a:pPr>
            <a:endParaRPr lang="en-US" sz="2200" dirty="0">
              <a:latin typeface="Byington" pitchFamily="2" charset="0"/>
            </a:endParaRPr>
          </a:p>
          <a:p>
            <a:pPr marL="228600" indent="-228600">
              <a:buFont typeface="Wingdings" panose="05000000000000000000" pitchFamily="2" charset="2"/>
              <a:buChar char="§"/>
            </a:pPr>
            <a:r>
              <a:rPr lang="en-US" sz="2200" dirty="0">
                <a:latin typeface="Byington" pitchFamily="2" charset="0"/>
              </a:rPr>
              <a:t>The woman answered him, </a:t>
            </a:r>
            <a:r>
              <a:rPr lang="en-US" sz="2200" i="1" dirty="0">
                <a:latin typeface="Byington" pitchFamily="2" charset="0"/>
              </a:rPr>
              <a:t>“I have no husband.”</a:t>
            </a:r>
          </a:p>
          <a:p>
            <a:pPr marL="228600" indent="-228600">
              <a:buFont typeface="Wingdings" panose="05000000000000000000" pitchFamily="2" charset="2"/>
              <a:buChar char="§"/>
            </a:pPr>
            <a:r>
              <a:rPr lang="en-US" sz="2200" dirty="0">
                <a:latin typeface="Byington" pitchFamily="2" charset="0"/>
              </a:rPr>
              <a:t>Jesus said to her, </a:t>
            </a:r>
            <a:r>
              <a:rPr lang="en-US" sz="2200" i="1" dirty="0">
                <a:latin typeface="Byington" pitchFamily="2" charset="0"/>
              </a:rPr>
              <a:t>“You are right in saying, ‘I have no husband’; </a:t>
            </a:r>
            <a:r>
              <a:rPr lang="en-US" sz="2200" i="1" baseline="30000" dirty="0">
                <a:latin typeface="Byington" pitchFamily="2" charset="0"/>
              </a:rPr>
              <a:t>18</a:t>
            </a:r>
            <a:r>
              <a:rPr lang="en-US" sz="2200" i="1" dirty="0">
                <a:latin typeface="Byington" pitchFamily="2" charset="0"/>
              </a:rPr>
              <a:t>for you have had five husbands, and the one you now have is not your husband. What you have said is true” </a:t>
            </a:r>
            <a:r>
              <a:rPr lang="en-US" dirty="0">
                <a:latin typeface="Byington" pitchFamily="2" charset="0"/>
              </a:rPr>
              <a:t>(4:17b-18)</a:t>
            </a:r>
          </a:p>
          <a:p>
            <a:pPr marL="228600" indent="-228600">
              <a:buFont typeface="Wingdings" panose="05000000000000000000" pitchFamily="2" charset="2"/>
              <a:buChar char="§"/>
            </a:pPr>
            <a:endParaRPr lang="en-US" dirty="0">
              <a:solidFill>
                <a:srgbClr val="000000"/>
              </a:solidFill>
              <a:effectLst>
                <a:glow rad="101600">
                  <a:schemeClr val="accent1">
                    <a:satMod val="175000"/>
                    <a:alpha val="40000"/>
                  </a:schemeClr>
                </a:glow>
              </a:effectLst>
              <a:latin typeface="Byington" pitchFamily="2" charset="0"/>
            </a:endParaRPr>
          </a:p>
          <a:p>
            <a:pPr marL="228600" indent="-228600">
              <a:buFont typeface="Wingdings" panose="05000000000000000000" pitchFamily="2" charset="2"/>
              <a:buChar char="§"/>
            </a:pPr>
            <a:endParaRPr lang="en-US" dirty="0">
              <a:solidFill>
                <a:srgbClr val="000000"/>
              </a:solidFill>
              <a:effectLst>
                <a:glow rad="101600">
                  <a:schemeClr val="accent1">
                    <a:satMod val="175000"/>
                    <a:alpha val="40000"/>
                  </a:schemeClr>
                </a:glow>
              </a:effectLst>
              <a:latin typeface="Byington" pitchFamily="2" charset="0"/>
            </a:endParaRPr>
          </a:p>
          <a:p>
            <a:pPr marL="228600" indent="-228600">
              <a:buFont typeface="Wingdings" panose="05000000000000000000" pitchFamily="2" charset="2"/>
              <a:buChar char="§"/>
            </a:pPr>
            <a:r>
              <a:rPr lang="en-US" sz="2200" dirty="0">
                <a:solidFill>
                  <a:srgbClr val="000000"/>
                </a:solidFill>
                <a:effectLst>
                  <a:glow rad="101600">
                    <a:schemeClr val="accent1">
                      <a:satMod val="175000"/>
                      <a:alpha val="40000"/>
                    </a:schemeClr>
                  </a:glow>
                </a:effectLst>
                <a:latin typeface="Byington" pitchFamily="2" charset="0"/>
              </a:rPr>
              <a:t>The woman said to him, </a:t>
            </a:r>
            <a:r>
              <a:rPr lang="en-US" sz="2200" i="1" dirty="0">
                <a:solidFill>
                  <a:srgbClr val="000000"/>
                </a:solidFill>
                <a:effectLst>
                  <a:glow rad="101600">
                    <a:schemeClr val="accent1">
                      <a:satMod val="175000"/>
                      <a:alpha val="40000"/>
                    </a:schemeClr>
                  </a:glow>
                </a:effectLst>
                <a:latin typeface="Byington" pitchFamily="2" charset="0"/>
              </a:rPr>
              <a:t>“Sir, I perceive                    that you are a prophet</a:t>
            </a:r>
            <a:r>
              <a:rPr lang="en-US" i="1" dirty="0">
                <a:solidFill>
                  <a:srgbClr val="000000"/>
                </a:solidFill>
                <a:effectLst>
                  <a:glow rad="101600">
                    <a:schemeClr val="accent1">
                      <a:satMod val="175000"/>
                      <a:alpha val="40000"/>
                    </a:schemeClr>
                  </a:glow>
                </a:effectLst>
                <a:latin typeface="Byington" pitchFamily="2" charset="0"/>
              </a:rPr>
              <a:t>.”</a:t>
            </a:r>
          </a:p>
          <a:p>
            <a:pPr marL="228600" indent="-228600">
              <a:buFont typeface="Wingdings" panose="05000000000000000000" pitchFamily="2" charset="2"/>
              <a:buChar char="§"/>
            </a:pPr>
            <a:endParaRPr lang="en-US" i="1" dirty="0">
              <a:solidFill>
                <a:srgbClr val="000000"/>
              </a:solidFill>
              <a:effectLst>
                <a:glow rad="101600">
                  <a:schemeClr val="accent1">
                    <a:satMod val="175000"/>
                    <a:alpha val="40000"/>
                  </a:schemeClr>
                </a:glow>
              </a:effectLst>
              <a:latin typeface="Byington" pitchFamily="2" charset="0"/>
            </a:endParaRPr>
          </a:p>
          <a:p>
            <a:endParaRPr lang="en-US" sz="2200" dirty="0">
              <a:solidFill>
                <a:srgbClr val="000000"/>
              </a:solidFill>
              <a:effectLst>
                <a:glow rad="101600">
                  <a:schemeClr val="accent1">
                    <a:satMod val="175000"/>
                    <a:alpha val="40000"/>
                  </a:schemeClr>
                </a:glow>
              </a:effectLst>
              <a:latin typeface="Byington" pitchFamily="2" charset="0"/>
            </a:endParaRPr>
          </a:p>
          <a:p>
            <a:endParaRPr lang="en-US" sz="2200" dirty="0">
              <a:solidFill>
                <a:srgbClr val="000000"/>
              </a:solidFill>
              <a:effectLst>
                <a:glow rad="101600">
                  <a:schemeClr val="accent1">
                    <a:satMod val="175000"/>
                    <a:alpha val="40000"/>
                  </a:schemeClr>
                </a:glow>
              </a:effectLst>
              <a:latin typeface="Byington" pitchFamily="2" charset="0"/>
            </a:endParaRPr>
          </a:p>
          <a:p>
            <a:endParaRPr lang="en-US" sz="2200" dirty="0">
              <a:solidFill>
                <a:srgbClr val="000000"/>
              </a:solidFill>
              <a:effectLst>
                <a:glow rad="101600">
                  <a:schemeClr val="accent1">
                    <a:satMod val="175000"/>
                    <a:alpha val="40000"/>
                  </a:schemeClr>
                </a:glow>
              </a:effectLst>
              <a:latin typeface="Byington" pitchFamily="2" charset="0"/>
            </a:endParaRPr>
          </a:p>
          <a:p>
            <a:endParaRPr lang="en-US" sz="2200" dirty="0">
              <a:solidFill>
                <a:srgbClr val="000000"/>
              </a:solidFill>
              <a:latin typeface="Byington" pitchFamily="2" charset="0"/>
            </a:endParaRPr>
          </a:p>
        </p:txBody>
      </p:sp>
      <p:pic>
        <p:nvPicPr>
          <p:cNvPr id="1026" name="Picture 2" descr="Image result for samaritan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469410"/>
            <a:ext cx="2898775" cy="24116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2834549"/>
            <a:ext cx="785812" cy="763360"/>
          </a:xfrm>
          <a:prstGeom prst="rect">
            <a:avLst/>
          </a:prstGeom>
          <a:noFill/>
          <a:ln w="9525">
            <a:noFill/>
            <a:miter lim="800000"/>
            <a:headEnd/>
            <a:tailEnd/>
          </a:ln>
        </p:spPr>
      </p:pic>
      <p:sp>
        <p:nvSpPr>
          <p:cNvPr id="10" name="TextBox 9"/>
          <p:cNvSpPr txBox="1"/>
          <p:nvPr/>
        </p:nvSpPr>
        <p:spPr>
          <a:xfrm>
            <a:off x="990600" y="2967335"/>
            <a:ext cx="6324600" cy="461665"/>
          </a:xfrm>
          <a:prstGeom prst="rect">
            <a:avLst/>
          </a:prstGeom>
          <a:noFill/>
        </p:spPr>
        <p:txBody>
          <a:bodyPr wrap="square" rtlCol="0">
            <a:spAutoFit/>
          </a:bodyPr>
          <a:lstStyle/>
          <a:p>
            <a:r>
              <a:rPr lang="en-US" sz="2400" dirty="0">
                <a:solidFill>
                  <a:srgbClr val="000000"/>
                </a:solidFill>
                <a:latin typeface="Byington" pitchFamily="2" charset="0"/>
              </a:rPr>
              <a:t>She replies and Jesus answers </a:t>
            </a:r>
            <a:r>
              <a:rPr lang="en-US" dirty="0">
                <a:solidFill>
                  <a:srgbClr val="000000"/>
                </a:solidFill>
                <a:latin typeface="Byington" pitchFamily="2" charset="0"/>
              </a:rPr>
              <a:t>(4:17-18)</a:t>
            </a:r>
            <a:endParaRPr lang="en-US" sz="2400" dirty="0">
              <a:solidFill>
                <a:srgbClr val="000000"/>
              </a:solidFill>
              <a:latin typeface="Byington" pitchFamily="2" charset="0"/>
            </a:endParaRPr>
          </a:p>
        </p:txBody>
      </p:sp>
      <p:pic>
        <p:nvPicPr>
          <p:cNvPr id="11"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6163" y="5014820"/>
            <a:ext cx="762000" cy="749194"/>
          </a:xfrm>
          <a:prstGeom prst="rect">
            <a:avLst/>
          </a:prstGeom>
          <a:noFill/>
          <a:ln w="9525">
            <a:noFill/>
            <a:miter lim="800000"/>
            <a:headEnd/>
            <a:tailEnd/>
          </a:ln>
        </p:spPr>
      </p:pic>
      <p:sp>
        <p:nvSpPr>
          <p:cNvPr id="12" name="TextBox 11"/>
          <p:cNvSpPr txBox="1"/>
          <p:nvPr/>
        </p:nvSpPr>
        <p:spPr>
          <a:xfrm>
            <a:off x="970639" y="5239963"/>
            <a:ext cx="6324600" cy="461665"/>
          </a:xfrm>
          <a:prstGeom prst="rect">
            <a:avLst/>
          </a:prstGeom>
          <a:noFill/>
        </p:spPr>
        <p:txBody>
          <a:bodyPr wrap="square" rtlCol="0">
            <a:spAutoFit/>
          </a:bodyPr>
          <a:lstStyle/>
          <a:p>
            <a:r>
              <a:rPr lang="en-US" sz="2400" dirty="0">
                <a:solidFill>
                  <a:srgbClr val="000000"/>
                </a:solidFill>
                <a:latin typeface="Byington" pitchFamily="2" charset="0"/>
              </a:rPr>
              <a:t>She replies and Jesus answers </a:t>
            </a:r>
            <a:r>
              <a:rPr lang="en-US" dirty="0">
                <a:solidFill>
                  <a:srgbClr val="000000"/>
                </a:solidFill>
                <a:latin typeface="Byington" pitchFamily="2" charset="0"/>
              </a:rPr>
              <a:t>(4:19)</a:t>
            </a:r>
            <a:endParaRPr lang="en-US" sz="2400" dirty="0">
              <a:solidFill>
                <a:srgbClr val="000000"/>
              </a:solidFill>
              <a:latin typeface="Byington" pitchFamily="2" charset="0"/>
            </a:endParaRPr>
          </a:p>
        </p:txBody>
      </p:sp>
    </p:spTree>
    <p:extLst>
      <p:ext uri="{BB962C8B-B14F-4D97-AF65-F5344CB8AC3E}">
        <p14:creationId xmlns:p14="http://schemas.microsoft.com/office/powerpoint/2010/main" val="32888334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wipe(left)">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wipe(left)">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4">
                                            <p:txEl>
                                              <p:pRg st="7" end="7"/>
                                            </p:txEl>
                                          </p:spTgt>
                                        </p:tgtEl>
                                        <p:attrNameLst>
                                          <p:attrName>style.visibility</p:attrName>
                                        </p:attrNameLst>
                                      </p:cBhvr>
                                      <p:to>
                                        <p:strVal val="visible"/>
                                      </p:to>
                                    </p:set>
                                    <p:animEffect transition="in" filter="wipe(left)">
                                      <p:cBhvr>
                                        <p:cTn id="46"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uiExpand="1" build="p" bldLvl="4"/>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pPr algn="l"/>
            <a:r>
              <a:rPr lang="en-US" sz="66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F</a:t>
            </a:r>
            <a:r>
              <a:rPr lang="en-US" sz="54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oun</a:t>
            </a:r>
            <a:r>
              <a:rPr lang="en-US" sz="66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d</a:t>
            </a:r>
            <a:endParaRPr lang="en-US" dirty="0"/>
          </a:p>
        </p:txBody>
      </p:sp>
      <p:pic>
        <p:nvPicPr>
          <p:cNvPr id="3" name="Picture 6" descr="https://sangsabda.files.wordpress.com/2014/03/christ-and-samaritan-woman-henryk-siemiradzki.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439935" y="96082"/>
            <a:ext cx="3533500" cy="2033971"/>
          </a:xfrm>
          <a:prstGeom prst="rect">
            <a:avLst/>
          </a:prstGeom>
          <a:noFill/>
          <a:effectLst>
            <a:softEdge rad="635000"/>
          </a:effectLst>
        </p:spPr>
      </p:pic>
      <p:pic>
        <p:nvPicPr>
          <p:cNvPr id="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5953" y="1500057"/>
            <a:ext cx="685800" cy="685800"/>
          </a:xfrm>
          <a:prstGeom prst="rect">
            <a:avLst/>
          </a:prstGeom>
          <a:noFill/>
          <a:ln w="9525">
            <a:noFill/>
            <a:miter lim="800000"/>
            <a:headEnd/>
            <a:tailEnd/>
          </a:ln>
        </p:spPr>
      </p:pic>
      <p:sp>
        <p:nvSpPr>
          <p:cNvPr id="8" name="TextBox 7"/>
          <p:cNvSpPr txBox="1"/>
          <p:nvPr/>
        </p:nvSpPr>
        <p:spPr>
          <a:xfrm>
            <a:off x="1074057" y="2066455"/>
            <a:ext cx="6781800" cy="430887"/>
          </a:xfrm>
          <a:prstGeom prst="rect">
            <a:avLst/>
          </a:prstGeom>
          <a:noFill/>
        </p:spPr>
        <p:txBody>
          <a:bodyPr wrap="square" rtlCol="0">
            <a:spAutoFit/>
          </a:bodyPr>
          <a:lstStyle/>
          <a:p>
            <a:r>
              <a:rPr lang="en-US" sz="2200" i="1" dirty="0">
                <a:solidFill>
                  <a:srgbClr val="000000"/>
                </a:solidFill>
                <a:effectLst>
                  <a:glow rad="101600">
                    <a:srgbClr val="BBE0E3">
                      <a:satMod val="175000"/>
                      <a:alpha val="40000"/>
                    </a:srgbClr>
                  </a:glow>
                </a:effectLst>
                <a:latin typeface="Byington" pitchFamily="2" charset="0"/>
              </a:rPr>
              <a:t>“</a:t>
            </a:r>
            <a:r>
              <a:rPr lang="en-US" sz="2200" b="1" i="1" dirty="0">
                <a:solidFill>
                  <a:srgbClr val="000000"/>
                </a:solidFill>
                <a:effectLst>
                  <a:glow rad="101600">
                    <a:srgbClr val="BBE0E3">
                      <a:satMod val="175000"/>
                      <a:alpha val="40000"/>
                    </a:srgbClr>
                  </a:glow>
                </a:effectLst>
                <a:latin typeface="Byington" pitchFamily="2" charset="0"/>
              </a:rPr>
              <a:t>Come, see</a:t>
            </a:r>
            <a:r>
              <a:rPr lang="en-US" sz="2200" i="1" dirty="0">
                <a:solidFill>
                  <a:srgbClr val="000000"/>
                </a:solidFill>
                <a:effectLst>
                  <a:glow rad="101600">
                    <a:srgbClr val="BBE0E3">
                      <a:satMod val="175000"/>
                      <a:alpha val="40000"/>
                    </a:srgbClr>
                  </a:glow>
                </a:effectLst>
                <a:latin typeface="Byington" pitchFamily="2" charset="0"/>
              </a:rPr>
              <a:t>….this is not the Christ is it?” </a:t>
            </a:r>
            <a:r>
              <a:rPr lang="en-US" sz="2200" dirty="0">
                <a:solidFill>
                  <a:srgbClr val="000000"/>
                </a:solidFill>
                <a:effectLst>
                  <a:glow rad="101600">
                    <a:srgbClr val="BBE0E3">
                      <a:satMod val="175000"/>
                      <a:alpha val="40000"/>
                    </a:srgbClr>
                  </a:glow>
                </a:effectLst>
                <a:latin typeface="Byington" pitchFamily="2" charset="0"/>
              </a:rPr>
              <a:t>(4:29)</a:t>
            </a:r>
          </a:p>
        </p:txBody>
      </p:sp>
      <p:sp>
        <p:nvSpPr>
          <p:cNvPr id="9" name="TextBox 8"/>
          <p:cNvSpPr txBox="1"/>
          <p:nvPr/>
        </p:nvSpPr>
        <p:spPr>
          <a:xfrm>
            <a:off x="1103086" y="2495136"/>
            <a:ext cx="6324600" cy="430887"/>
          </a:xfrm>
          <a:prstGeom prst="rect">
            <a:avLst/>
          </a:prstGeom>
          <a:noFill/>
        </p:spPr>
        <p:txBody>
          <a:bodyPr wrap="square" rtlCol="0">
            <a:spAutoFit/>
          </a:bodyPr>
          <a:lstStyle/>
          <a:p>
            <a:r>
              <a:rPr lang="en-US" sz="2200" dirty="0">
                <a:solidFill>
                  <a:srgbClr val="000000"/>
                </a:solidFill>
                <a:effectLst>
                  <a:glow rad="101600">
                    <a:srgbClr val="BBE0E3">
                      <a:satMod val="175000"/>
                      <a:alpha val="40000"/>
                    </a:srgbClr>
                  </a:glow>
                </a:effectLst>
                <a:latin typeface="Byington" pitchFamily="2" charset="0"/>
              </a:rPr>
              <a:t>They come to Him (4:30)</a:t>
            </a:r>
          </a:p>
        </p:txBody>
      </p:sp>
      <p:sp>
        <p:nvSpPr>
          <p:cNvPr id="10" name="TextBox 9"/>
          <p:cNvSpPr txBox="1"/>
          <p:nvPr/>
        </p:nvSpPr>
        <p:spPr>
          <a:xfrm>
            <a:off x="1143000" y="3931411"/>
            <a:ext cx="6324600" cy="430887"/>
          </a:xfrm>
          <a:prstGeom prst="rect">
            <a:avLst/>
          </a:prstGeom>
          <a:noFill/>
        </p:spPr>
        <p:txBody>
          <a:bodyPr wrap="square" rtlCol="0">
            <a:spAutoFit/>
          </a:bodyPr>
          <a:lstStyle/>
          <a:p>
            <a:r>
              <a:rPr lang="en-US" sz="2200" dirty="0">
                <a:solidFill>
                  <a:srgbClr val="000000"/>
                </a:solidFill>
                <a:effectLst>
                  <a:glow rad="101600">
                    <a:srgbClr val="BBE0E3">
                      <a:satMod val="175000"/>
                      <a:alpha val="40000"/>
                    </a:srgbClr>
                  </a:glow>
                </a:effectLst>
                <a:latin typeface="Byington" pitchFamily="2" charset="0"/>
              </a:rPr>
              <a:t>First because of her words (4:39)</a:t>
            </a:r>
          </a:p>
        </p:txBody>
      </p:sp>
      <p:sp>
        <p:nvSpPr>
          <p:cNvPr id="13" name="TextBox 12"/>
          <p:cNvSpPr txBox="1"/>
          <p:nvPr/>
        </p:nvSpPr>
        <p:spPr>
          <a:xfrm>
            <a:off x="1143000" y="4444033"/>
            <a:ext cx="6324600" cy="430887"/>
          </a:xfrm>
          <a:prstGeom prst="rect">
            <a:avLst/>
          </a:prstGeom>
          <a:noFill/>
        </p:spPr>
        <p:txBody>
          <a:bodyPr wrap="square" rtlCol="0">
            <a:spAutoFit/>
          </a:bodyPr>
          <a:lstStyle/>
          <a:p>
            <a:r>
              <a:rPr lang="en-US" sz="2200" dirty="0">
                <a:solidFill>
                  <a:srgbClr val="000000"/>
                </a:solidFill>
                <a:effectLst>
                  <a:glow rad="101600">
                    <a:srgbClr val="BBE0E3">
                      <a:satMod val="175000"/>
                      <a:alpha val="40000"/>
                    </a:srgbClr>
                  </a:glow>
                </a:effectLst>
                <a:latin typeface="Byington" pitchFamily="2" charset="0"/>
              </a:rPr>
              <a:t>Finally</a:t>
            </a:r>
            <a:r>
              <a:rPr lang="en-US" sz="2200" dirty="0">
                <a:solidFill>
                  <a:srgbClr val="0000CC"/>
                </a:solidFill>
                <a:latin typeface="Byington" pitchFamily="2" charset="0"/>
              </a:rPr>
              <a:t> because of Christ’s words </a:t>
            </a:r>
            <a:r>
              <a:rPr lang="en-US" sz="2200" dirty="0">
                <a:solidFill>
                  <a:srgbClr val="000000"/>
                </a:solidFill>
                <a:latin typeface="Byington" pitchFamily="2" charset="0"/>
              </a:rPr>
              <a:t>(4:41-42)</a:t>
            </a:r>
          </a:p>
        </p:txBody>
      </p:sp>
      <p:sp>
        <p:nvSpPr>
          <p:cNvPr id="12" name="TextBox 11"/>
          <p:cNvSpPr txBox="1"/>
          <p:nvPr/>
        </p:nvSpPr>
        <p:spPr>
          <a:xfrm>
            <a:off x="1066800" y="1563255"/>
            <a:ext cx="6324600" cy="461665"/>
          </a:xfrm>
          <a:prstGeom prst="rect">
            <a:avLst/>
          </a:prstGeom>
          <a:noFill/>
        </p:spPr>
        <p:txBody>
          <a:bodyPr wrap="square" rtlCol="0">
            <a:spAutoFit/>
          </a:bodyPr>
          <a:lstStyle/>
          <a:p>
            <a:r>
              <a:rPr lang="en-US" sz="2400" dirty="0">
                <a:solidFill>
                  <a:srgbClr val="000000"/>
                </a:solidFill>
                <a:latin typeface="Byington" pitchFamily="2" charset="0"/>
              </a:rPr>
              <a:t>She </a:t>
            </a:r>
            <a:r>
              <a:rPr lang="en-US" sz="2400" dirty="0">
                <a:solidFill>
                  <a:srgbClr val="0000CC"/>
                </a:solidFill>
                <a:latin typeface="Byington" pitchFamily="2" charset="0"/>
              </a:rPr>
              <a:t>finds</a:t>
            </a:r>
            <a:r>
              <a:rPr lang="en-US" sz="2400" dirty="0">
                <a:solidFill>
                  <a:srgbClr val="000000"/>
                </a:solidFill>
                <a:latin typeface="Byington" pitchFamily="2" charset="0"/>
              </a:rPr>
              <a:t> others  </a:t>
            </a:r>
            <a:r>
              <a:rPr lang="en-US" dirty="0">
                <a:solidFill>
                  <a:srgbClr val="000000"/>
                </a:solidFill>
                <a:latin typeface="Byington" pitchFamily="2" charset="0"/>
              </a:rPr>
              <a:t>(4:28)</a:t>
            </a:r>
            <a:endParaRPr lang="en-US" sz="2400" dirty="0">
              <a:solidFill>
                <a:srgbClr val="000000"/>
              </a:solidFill>
              <a:latin typeface="Byington" pitchFamily="2" charset="0"/>
            </a:endParaRPr>
          </a:p>
        </p:txBody>
      </p:sp>
      <p:pic>
        <p:nvPicPr>
          <p:cNvPr id="1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5953" y="3138184"/>
            <a:ext cx="785812" cy="763360"/>
          </a:xfrm>
          <a:prstGeom prst="rect">
            <a:avLst/>
          </a:prstGeom>
          <a:noFill/>
          <a:ln w="9525">
            <a:noFill/>
            <a:miter lim="800000"/>
            <a:headEnd/>
            <a:tailEnd/>
          </a:ln>
        </p:spPr>
      </p:pic>
      <p:sp>
        <p:nvSpPr>
          <p:cNvPr id="16" name="TextBox 15"/>
          <p:cNvSpPr txBox="1"/>
          <p:nvPr/>
        </p:nvSpPr>
        <p:spPr>
          <a:xfrm>
            <a:off x="1110343" y="3388011"/>
            <a:ext cx="6324600" cy="461665"/>
          </a:xfrm>
          <a:prstGeom prst="rect">
            <a:avLst/>
          </a:prstGeom>
          <a:noFill/>
        </p:spPr>
        <p:txBody>
          <a:bodyPr wrap="square" rtlCol="0">
            <a:spAutoFit/>
          </a:bodyPr>
          <a:lstStyle/>
          <a:p>
            <a:r>
              <a:rPr lang="en-US" sz="2400" dirty="0">
                <a:solidFill>
                  <a:srgbClr val="000000"/>
                </a:solidFill>
                <a:latin typeface="Byington" pitchFamily="2" charset="0"/>
              </a:rPr>
              <a:t>They become </a:t>
            </a:r>
            <a:r>
              <a:rPr lang="en-US" sz="2400" dirty="0">
                <a:solidFill>
                  <a:srgbClr val="0000CC"/>
                </a:solidFill>
                <a:latin typeface="Byington" pitchFamily="2" charset="0"/>
              </a:rPr>
              <a:t>believers</a:t>
            </a:r>
            <a:r>
              <a:rPr lang="en-US" sz="2400" dirty="0">
                <a:solidFill>
                  <a:srgbClr val="000000"/>
                </a:solidFill>
                <a:latin typeface="Byington" pitchFamily="2" charset="0"/>
              </a:rPr>
              <a:t>  </a:t>
            </a:r>
            <a:r>
              <a:rPr lang="en-US" dirty="0">
                <a:solidFill>
                  <a:srgbClr val="000000"/>
                </a:solidFill>
                <a:latin typeface="Byington" pitchFamily="2" charset="0"/>
              </a:rPr>
              <a:t>(4:39)</a:t>
            </a:r>
            <a:endParaRPr lang="en-US" sz="2400" dirty="0">
              <a:solidFill>
                <a:srgbClr val="000000"/>
              </a:solidFill>
              <a:latin typeface="Byington" pitchFamily="2" charset="0"/>
            </a:endParaRPr>
          </a:p>
        </p:txBody>
      </p:sp>
    </p:spTree>
    <p:extLst>
      <p:ext uri="{BB962C8B-B14F-4D97-AF65-F5344CB8AC3E}">
        <p14:creationId xmlns:p14="http://schemas.microsoft.com/office/powerpoint/2010/main" val="344220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 calcmode="lin" valueType="num">
                                      <p:cBhvr>
                                        <p:cTn id="30" dur="500" fill="hold"/>
                                        <p:tgtEl>
                                          <p:spTgt spid="15"/>
                                        </p:tgtEl>
                                        <p:attrNameLst>
                                          <p:attrName>style.rotation</p:attrName>
                                        </p:attrNameLst>
                                      </p:cBhvr>
                                      <p:tavLst>
                                        <p:tav tm="0">
                                          <p:val>
                                            <p:fltVal val="360"/>
                                          </p:val>
                                        </p:tav>
                                        <p:tav tm="100000">
                                          <p:val>
                                            <p:fltVal val="0"/>
                                          </p:val>
                                        </p:tav>
                                      </p:tavLst>
                                    </p:anim>
                                    <p:animEffect transition="in" filter="fade">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2"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noChangeArrowheads="1"/>
          </p:cNvPicPr>
          <p:nvPr/>
        </p:nvPicPr>
        <p:blipFill rotWithShape="1">
          <a:blip r:embed="rId2" cstate="print"/>
          <a:srcRect l="21331" r="12502" b="-2"/>
          <a:stretch/>
        </p:blipFill>
        <p:spPr bwMode="auto">
          <a:xfrm>
            <a:off x="6632" y="0"/>
            <a:ext cx="4635975" cy="5254922"/>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p:spPr>
      </p:pic>
      <p:sp>
        <p:nvSpPr>
          <p:cNvPr id="2" name="TextBox 1">
            <a:extLst>
              <a:ext uri="{FF2B5EF4-FFF2-40B4-BE49-F238E27FC236}">
                <a16:creationId xmlns:a16="http://schemas.microsoft.com/office/drawing/2014/main" id="{BDDB3043-F16E-406C-8548-F79D14604F33}"/>
              </a:ext>
            </a:extLst>
          </p:cNvPr>
          <p:cNvSpPr txBox="1"/>
          <p:nvPr/>
        </p:nvSpPr>
        <p:spPr>
          <a:xfrm>
            <a:off x="609600" y="1295400"/>
            <a:ext cx="4136611" cy="369332"/>
          </a:xfrm>
          <a:prstGeom prst="rect">
            <a:avLst/>
          </a:prstGeom>
          <a:noFill/>
        </p:spPr>
        <p:txBody>
          <a:bodyPr wrap="square" rtlCol="0">
            <a:spAutoFit/>
          </a:bodyPr>
          <a:lstStyle/>
          <a:p>
            <a:r>
              <a:rPr lang="en-US" dirty="0"/>
              <a:t>x</a:t>
            </a:r>
          </a:p>
        </p:txBody>
      </p:sp>
      <p:sp>
        <p:nvSpPr>
          <p:cNvPr id="5" name="TextBox 4">
            <a:extLst>
              <a:ext uri="{FF2B5EF4-FFF2-40B4-BE49-F238E27FC236}">
                <a16:creationId xmlns:a16="http://schemas.microsoft.com/office/drawing/2014/main" id="{12D66DC4-48C3-4649-9C80-45FA91CBD844}"/>
              </a:ext>
            </a:extLst>
          </p:cNvPr>
          <p:cNvSpPr txBox="1"/>
          <p:nvPr/>
        </p:nvSpPr>
        <p:spPr>
          <a:xfrm>
            <a:off x="4572000" y="457200"/>
            <a:ext cx="4571980" cy="6161687"/>
          </a:xfrm>
          <a:prstGeom prst="rect">
            <a:avLst/>
          </a:prstGeom>
          <a:noFill/>
        </p:spPr>
        <p:txBody>
          <a:bodyPr wrap="square" rtlCol="0">
            <a:spAutoFit/>
          </a:bodyPr>
          <a:lstStyle/>
          <a:p>
            <a:pPr marL="346075" lvl="1" indent="-288925">
              <a:lnSpc>
                <a:spcPct val="90000"/>
              </a:lnSpc>
              <a:spcBef>
                <a:spcPts val="400"/>
              </a:spcBef>
              <a:buFont typeface="Arial" panose="020B0604020202020204" pitchFamily="34" charset="0"/>
              <a:buChar char="•"/>
            </a:pPr>
            <a:r>
              <a:rPr lang="en-US" sz="3600" b="1" kern="1200" dirty="0">
                <a:ea typeface="+mn-ea"/>
                <a:cs typeface="+mn-cs"/>
              </a:rPr>
              <a:t>All Christians are </a:t>
            </a:r>
            <a:br>
              <a:rPr lang="en-US" sz="3600" b="1" kern="1200" dirty="0">
                <a:ea typeface="+mn-ea"/>
                <a:cs typeface="+mn-cs"/>
              </a:rPr>
            </a:br>
            <a:r>
              <a:rPr lang="en-US" sz="3600" b="1" i="1" kern="1200" dirty="0">
                <a:effectLst>
                  <a:outerShdw blurRad="38100" dist="38100" dir="2700000" algn="tl">
                    <a:srgbClr val="000000">
                      <a:alpha val="43137"/>
                    </a:srgbClr>
                  </a:outerShdw>
                </a:effectLst>
                <a:ea typeface="+mn-ea"/>
                <a:cs typeface="+mn-cs"/>
              </a:rPr>
              <a:t>introduced</a:t>
            </a:r>
            <a:r>
              <a:rPr lang="en-US" sz="3600" b="1" kern="1200" dirty="0">
                <a:ea typeface="+mn-ea"/>
                <a:cs typeface="+mn-cs"/>
              </a:rPr>
              <a:t> to Christ</a:t>
            </a:r>
          </a:p>
          <a:p>
            <a:pPr marL="57150" lvl="1" indent="0">
              <a:lnSpc>
                <a:spcPct val="90000"/>
              </a:lnSpc>
              <a:spcBef>
                <a:spcPts val="400"/>
              </a:spcBef>
              <a:buNone/>
            </a:pPr>
            <a:endParaRPr lang="en-US" sz="3600" b="1" kern="1200" dirty="0">
              <a:ea typeface="+mn-ea"/>
              <a:cs typeface="+mn-cs"/>
            </a:endParaRPr>
          </a:p>
          <a:p>
            <a:pPr marL="346075" lvl="1" indent="-288925">
              <a:lnSpc>
                <a:spcPct val="90000"/>
              </a:lnSpc>
              <a:spcBef>
                <a:spcPts val="400"/>
              </a:spcBef>
              <a:buFont typeface="Arial" panose="020B0604020202020204" pitchFamily="34" charset="0"/>
              <a:buChar char="•"/>
            </a:pPr>
            <a:r>
              <a:rPr lang="en-US" sz="3600" b="1" kern="1200" dirty="0">
                <a:ea typeface="+mn-ea"/>
                <a:cs typeface="+mn-cs"/>
              </a:rPr>
              <a:t>Christians </a:t>
            </a:r>
            <a:r>
              <a:rPr lang="en-US" sz="3600" b="1" i="1" kern="1200" dirty="0">
                <a:effectLst>
                  <a:outerShdw blurRad="38100" dist="38100" dir="2700000" algn="tl">
                    <a:srgbClr val="000000">
                      <a:alpha val="43137"/>
                    </a:srgbClr>
                  </a:outerShdw>
                </a:effectLst>
                <a:ea typeface="+mn-ea"/>
                <a:cs typeface="+mn-cs"/>
              </a:rPr>
              <a:t>find</a:t>
            </a:r>
            <a:r>
              <a:rPr lang="en-US" sz="3600" b="1" kern="1200" dirty="0">
                <a:ea typeface="+mn-ea"/>
                <a:cs typeface="+mn-cs"/>
              </a:rPr>
              <a:t> others</a:t>
            </a:r>
          </a:p>
          <a:p>
            <a:pPr marL="57150" lvl="1" indent="0">
              <a:lnSpc>
                <a:spcPct val="90000"/>
              </a:lnSpc>
              <a:spcBef>
                <a:spcPts val="400"/>
              </a:spcBef>
              <a:buNone/>
            </a:pPr>
            <a:endParaRPr lang="en-US" sz="3600" b="1" kern="1200" dirty="0">
              <a:ea typeface="+mn-ea"/>
              <a:cs typeface="+mn-cs"/>
            </a:endParaRPr>
          </a:p>
          <a:p>
            <a:pPr marL="346075" lvl="1" indent="-288925">
              <a:lnSpc>
                <a:spcPct val="90000"/>
              </a:lnSpc>
              <a:spcBef>
                <a:spcPts val="400"/>
              </a:spcBef>
              <a:buFont typeface="Arial" panose="020B0604020202020204" pitchFamily="34" charset="0"/>
              <a:buChar char="•"/>
            </a:pPr>
            <a:r>
              <a:rPr lang="en-US" sz="3600" b="1" kern="1200" dirty="0">
                <a:ea typeface="+mn-ea"/>
                <a:cs typeface="+mn-cs"/>
              </a:rPr>
              <a:t>Those </a:t>
            </a:r>
            <a:r>
              <a:rPr lang="en-US" sz="3600" b="1" i="1" kern="1200" dirty="0">
                <a:effectLst>
                  <a:outerShdw blurRad="38100" dist="38100" dir="2700000" algn="tl">
                    <a:srgbClr val="000000">
                      <a:alpha val="43137"/>
                    </a:srgbClr>
                  </a:outerShdw>
                </a:effectLst>
                <a:ea typeface="+mn-ea"/>
                <a:cs typeface="+mn-cs"/>
              </a:rPr>
              <a:t>found</a:t>
            </a:r>
            <a:r>
              <a:rPr lang="en-US" sz="3600" b="1" kern="1200" dirty="0">
                <a:ea typeface="+mn-ea"/>
                <a:cs typeface="+mn-cs"/>
              </a:rPr>
              <a:t>, find others</a:t>
            </a:r>
          </a:p>
          <a:p>
            <a:pPr marL="57150" lvl="1" indent="0">
              <a:lnSpc>
                <a:spcPct val="90000"/>
              </a:lnSpc>
              <a:spcBef>
                <a:spcPts val="400"/>
              </a:spcBef>
              <a:buFont typeface="Arial" panose="020B0604020202020204" pitchFamily="34" charset="0"/>
              <a:buChar char="•"/>
            </a:pPr>
            <a:endParaRPr lang="en-US" sz="3600" b="1" kern="1200" dirty="0">
              <a:ea typeface="+mn-ea"/>
              <a:cs typeface="+mn-cs"/>
            </a:endParaRPr>
          </a:p>
          <a:p>
            <a:pPr marL="57150" lvl="1" indent="0">
              <a:lnSpc>
                <a:spcPct val="90000"/>
              </a:lnSpc>
              <a:spcBef>
                <a:spcPts val="400"/>
              </a:spcBef>
              <a:buFont typeface="Arial" panose="020B0604020202020204" pitchFamily="34" charset="0"/>
              <a:buChar char="•"/>
            </a:pPr>
            <a:r>
              <a:rPr lang="en-US" sz="3600" b="1" kern="1200" dirty="0">
                <a:ea typeface="+mn-ea"/>
                <a:cs typeface="+mn-cs"/>
              </a:rPr>
              <a:t> “</a:t>
            </a:r>
            <a:r>
              <a:rPr lang="en-US" sz="3600" b="1" i="1" kern="1200" dirty="0">
                <a:effectLst>
                  <a:outerShdw blurRad="38100" dist="38100" dir="2700000" algn="tl">
                    <a:srgbClr val="000000">
                      <a:alpha val="43137"/>
                    </a:srgbClr>
                  </a:outerShdw>
                </a:effectLst>
                <a:ea typeface="+mn-ea"/>
                <a:cs typeface="+mn-cs"/>
              </a:rPr>
              <a:t>Come and see</a:t>
            </a:r>
            <a:r>
              <a:rPr lang="en-US" sz="3600" b="1" i="1" kern="1200" dirty="0">
                <a:ea typeface="+mn-ea"/>
                <a:cs typeface="+mn-cs"/>
              </a:rPr>
              <a:t>.” </a:t>
            </a:r>
            <a:endParaRPr lang="en-US" sz="3600" b="1" kern="1200" dirty="0">
              <a:ea typeface="+mn-ea"/>
              <a:cs typeface="+mn-cs"/>
            </a:endParaRPr>
          </a:p>
          <a:p>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anim calcmode="lin" valueType="num">
                                      <p:cBhvr>
                                        <p:cTn id="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82600" y="643467"/>
            <a:ext cx="4165599" cy="2175933"/>
          </a:xfrm>
        </p:spPr>
        <p:txBody>
          <a:bodyPr>
            <a:normAutofit/>
          </a:bodyPr>
          <a:lstStyle/>
          <a:p>
            <a:pPr algn="l"/>
            <a:r>
              <a:rPr lang="en-US" sz="7200" b="1">
                <a:effectLst>
                  <a:outerShdw blurRad="38100" dist="38100" dir="2700000" algn="tl">
                    <a:srgbClr val="000000">
                      <a:alpha val="43137"/>
                    </a:srgbClr>
                  </a:outerShdw>
                </a:effectLst>
                <a:latin typeface="Byington" pitchFamily="2" charset="0"/>
              </a:rPr>
              <a:t>FOUND!</a:t>
            </a:r>
            <a:endParaRPr lang="en-US" sz="7200" b="1" dirty="0">
              <a:effectLst>
                <a:outerShdw blurRad="38100" dist="38100" dir="2700000" algn="tl">
                  <a:srgbClr val="000000">
                    <a:alpha val="43137"/>
                  </a:srgbClr>
                </a:outerShdw>
              </a:effectLst>
              <a:latin typeface="Byington" pitchFamily="2" charset="0"/>
            </a:endParaRPr>
          </a:p>
        </p:txBody>
      </p:sp>
      <p:sp>
        <p:nvSpPr>
          <p:cNvPr id="5" name="Subtitle 4"/>
          <p:cNvSpPr>
            <a:spLocks noGrp="1"/>
          </p:cNvSpPr>
          <p:nvPr>
            <p:ph type="subTitle" idx="1"/>
          </p:nvPr>
        </p:nvSpPr>
        <p:spPr>
          <a:xfrm>
            <a:off x="253999" y="3810000"/>
            <a:ext cx="4622800" cy="775494"/>
          </a:xfrm>
        </p:spPr>
        <p:txBody>
          <a:bodyPr>
            <a:noAutofit/>
          </a:bodyPr>
          <a:lstStyle/>
          <a:p>
            <a:pPr algn="l">
              <a:lnSpc>
                <a:spcPct val="90000"/>
              </a:lnSpc>
            </a:pPr>
            <a:r>
              <a:rPr lang="en-US" b="1" dirty="0"/>
              <a:t>Those found by Christ, </a:t>
            </a:r>
            <a:br>
              <a:rPr lang="en-US" b="1" dirty="0"/>
            </a:br>
            <a:r>
              <a:rPr lang="en-US" b="1" dirty="0"/>
              <a:t>find others and bring them to Christ.</a:t>
            </a:r>
          </a:p>
        </p:txBody>
      </p:sp>
      <p:pic>
        <p:nvPicPr>
          <p:cNvPr id="6" name="Picture 4" descr="https://castyournet.files.wordpress.com/2015/03/disciples_return_to_jesus_001-e1425917034618.jpg">
            <a:extLst>
              <a:ext uri="{FF2B5EF4-FFF2-40B4-BE49-F238E27FC236}">
                <a16:creationId xmlns:a16="http://schemas.microsoft.com/office/drawing/2014/main" id="{7CACB8B8-49F6-4238-A087-9CE468FFF1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01" r="43302" b="1"/>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060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82600" y="643467"/>
            <a:ext cx="4165599" cy="2175933"/>
          </a:xfrm>
        </p:spPr>
        <p:txBody>
          <a:bodyPr>
            <a:normAutofit/>
          </a:bodyPr>
          <a:lstStyle/>
          <a:p>
            <a:pPr algn="l"/>
            <a:r>
              <a:rPr lang="en-US" sz="7200" b="1">
                <a:effectLst>
                  <a:outerShdw blurRad="38100" dist="38100" dir="2700000" algn="tl">
                    <a:srgbClr val="000000">
                      <a:alpha val="43137"/>
                    </a:srgbClr>
                  </a:outerShdw>
                </a:effectLst>
                <a:latin typeface="Byington" pitchFamily="2" charset="0"/>
              </a:rPr>
              <a:t>FOUND!</a:t>
            </a:r>
            <a:endParaRPr lang="en-US" sz="7200" b="1" dirty="0">
              <a:effectLst>
                <a:outerShdw blurRad="38100" dist="38100" dir="2700000" algn="tl">
                  <a:srgbClr val="000000">
                    <a:alpha val="43137"/>
                  </a:srgbClr>
                </a:outerShdw>
              </a:effectLst>
              <a:latin typeface="Byington" pitchFamily="2" charset="0"/>
            </a:endParaRPr>
          </a:p>
        </p:txBody>
      </p:sp>
      <p:sp>
        <p:nvSpPr>
          <p:cNvPr id="5" name="Subtitle 4"/>
          <p:cNvSpPr>
            <a:spLocks noGrp="1"/>
          </p:cNvSpPr>
          <p:nvPr>
            <p:ph type="subTitle" idx="1"/>
          </p:nvPr>
        </p:nvSpPr>
        <p:spPr>
          <a:xfrm>
            <a:off x="253999" y="3810000"/>
            <a:ext cx="4622800" cy="775494"/>
          </a:xfrm>
        </p:spPr>
        <p:txBody>
          <a:bodyPr>
            <a:noAutofit/>
          </a:bodyPr>
          <a:lstStyle/>
          <a:p>
            <a:pPr algn="l">
              <a:lnSpc>
                <a:spcPct val="90000"/>
              </a:lnSpc>
            </a:pPr>
            <a:r>
              <a:rPr lang="en-US" b="1"/>
              <a:t>Those found by Christ, </a:t>
            </a:r>
            <a:br>
              <a:rPr lang="en-US" b="1"/>
            </a:br>
            <a:r>
              <a:rPr lang="en-US" b="1"/>
              <a:t>find others and bring them to Christ.</a:t>
            </a:r>
          </a:p>
          <a:p>
            <a:pPr algn="l">
              <a:lnSpc>
                <a:spcPct val="90000"/>
              </a:lnSpc>
            </a:pPr>
            <a:r>
              <a:rPr lang="en-US" b="1"/>
              <a:t>John 1:35-51</a:t>
            </a:r>
            <a:endParaRPr lang="en-US" b="1" dirty="0"/>
          </a:p>
        </p:txBody>
      </p:sp>
      <p:pic>
        <p:nvPicPr>
          <p:cNvPr id="6" name="Picture 4" descr="https://castyournet.files.wordpress.com/2015/03/disciples_return_to_jesus_001-e1425917034618.jpg">
            <a:extLst>
              <a:ext uri="{FF2B5EF4-FFF2-40B4-BE49-F238E27FC236}">
                <a16:creationId xmlns:a16="http://schemas.microsoft.com/office/drawing/2014/main" id="{7CACB8B8-49F6-4238-A087-9CE468FFF1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01" r="43302" b="1"/>
          <a:stretch/>
        </p:blipFill>
        <p:spPr bwMode="auto">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46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5029200" cy="1138773"/>
          </a:xfrm>
          <a:prstGeom prst="rect">
            <a:avLst/>
          </a:prstGeom>
          <a:noFill/>
        </p:spPr>
        <p:txBody>
          <a:bodyPr wrap="square" rtlCol="0">
            <a:spAutoFit/>
          </a:bodyPr>
          <a:lstStyle/>
          <a:p>
            <a:r>
              <a:rPr lang="en-US" sz="3600" b="1" dirty="0">
                <a:solidFill>
                  <a:srgbClr val="000000"/>
                </a:solidFill>
                <a:latin typeface="Byington" pitchFamily="2" charset="0"/>
              </a:rPr>
              <a:t>The First Disciples             </a:t>
            </a:r>
            <a:r>
              <a:rPr lang="en-US" sz="3200" dirty="0">
                <a:solidFill>
                  <a:srgbClr val="000000"/>
                </a:solidFill>
                <a:latin typeface="Byington" pitchFamily="2" charset="0"/>
              </a:rPr>
              <a:t>John 1:36-51</a:t>
            </a:r>
          </a:p>
        </p:txBody>
      </p:sp>
      <p:sp>
        <p:nvSpPr>
          <p:cNvPr id="5" name="Rectangle 4"/>
          <p:cNvSpPr/>
          <p:nvPr/>
        </p:nvSpPr>
        <p:spPr>
          <a:xfrm>
            <a:off x="140114" y="3048000"/>
            <a:ext cx="3754554" cy="1107996"/>
          </a:xfrm>
          <a:prstGeom prst="rect">
            <a:avLst/>
          </a:prstGeom>
        </p:spPr>
        <p:txBody>
          <a:bodyPr wrap="none">
            <a:spAutoFit/>
          </a:bodyPr>
          <a:lstStyle/>
          <a:p>
            <a:r>
              <a:rPr lang="en-US" sz="6600" b="1" kern="0" dirty="0">
                <a:solidFill>
                  <a:srgbClr val="006600"/>
                </a:solidFill>
                <a:effectLst>
                  <a:outerShdw blurRad="38100" dist="38100" dir="2700000" algn="tl">
                    <a:srgbClr val="000000">
                      <a:alpha val="43137"/>
                    </a:srgbClr>
                  </a:outerShdw>
                </a:effectLst>
                <a:latin typeface="Engravers MT" pitchFamily="18" charset="0"/>
                <a:ea typeface="+mj-ea"/>
                <a:cs typeface="FrankRuehl" pitchFamily="34" charset="-79"/>
              </a:rPr>
              <a:t>F</a:t>
            </a:r>
            <a:r>
              <a:rPr lang="en-US" sz="5400" b="1" kern="0" dirty="0">
                <a:solidFill>
                  <a:srgbClr val="006600"/>
                </a:solidFill>
                <a:effectLst>
                  <a:outerShdw blurRad="38100" dist="38100" dir="2700000" algn="tl">
                    <a:srgbClr val="000000">
                      <a:alpha val="43137"/>
                    </a:srgbClr>
                  </a:outerShdw>
                </a:effectLst>
                <a:latin typeface="Engravers MT" pitchFamily="18" charset="0"/>
                <a:ea typeface="+mj-ea"/>
                <a:cs typeface="FrankRuehl" pitchFamily="34" charset="-79"/>
              </a:rPr>
              <a:t>oun</a:t>
            </a:r>
            <a:r>
              <a:rPr lang="en-US" sz="6600" b="1" kern="0" dirty="0">
                <a:solidFill>
                  <a:srgbClr val="006600"/>
                </a:solidFill>
                <a:effectLst>
                  <a:outerShdw blurRad="38100" dist="38100" dir="2700000" algn="tl">
                    <a:srgbClr val="000000">
                      <a:alpha val="43137"/>
                    </a:srgbClr>
                  </a:outerShdw>
                </a:effectLst>
                <a:latin typeface="Engravers MT" pitchFamily="18" charset="0"/>
                <a:ea typeface="+mj-ea"/>
                <a:cs typeface="FrankRuehl" pitchFamily="34" charset="-79"/>
              </a:rPr>
              <a:t>d</a:t>
            </a:r>
            <a:endParaRPr lang="en-US" dirty="0"/>
          </a:p>
        </p:txBody>
      </p:sp>
      <p:pic>
        <p:nvPicPr>
          <p:cNvPr id="1026" name="Picture 2" descr="Knowing Jesus 6 – Shofar Durbanville Bible Studies">
            <a:extLst>
              <a:ext uri="{FF2B5EF4-FFF2-40B4-BE49-F238E27FC236}">
                <a16:creationId xmlns:a16="http://schemas.microsoft.com/office/drawing/2014/main" id="{D7B5EA43-FA7D-47B1-9A52-8E7FAF049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890" y="914400"/>
            <a:ext cx="4847396"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CCFF"/>
            </a:gs>
            <a:gs pos="50000">
              <a:srgbClr val="00FFFF"/>
            </a:gs>
            <a:gs pos="100000">
              <a:srgbClr val="CCFFFF"/>
            </a:gs>
          </a:gsLst>
          <a:lin ang="16200000" scaled="1"/>
        </a:gra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p:nvPr>
        </p:nvSpPr>
        <p:spPr>
          <a:xfrm>
            <a:off x="457200" y="76200"/>
            <a:ext cx="8229600" cy="1143000"/>
          </a:xfrm>
        </p:spPr>
        <p:txBody>
          <a:bodyPr/>
          <a:lstStyle/>
          <a:p>
            <a:r>
              <a:rPr lang="en-US" sz="66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F</a:t>
            </a:r>
            <a:r>
              <a:rPr lang="en-US" sz="54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oun</a:t>
            </a:r>
            <a:r>
              <a:rPr lang="en-US" sz="66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rPr>
              <a:t>d</a:t>
            </a:r>
            <a:endParaRPr lang="en-US" sz="5400" b="1" dirty="0">
              <a:solidFill>
                <a:srgbClr val="006600"/>
              </a:solidFill>
              <a:effectLst>
                <a:outerShdw blurRad="38100" dist="38100" dir="2700000" algn="tl">
                  <a:srgbClr val="000000">
                    <a:alpha val="43137"/>
                  </a:srgbClr>
                </a:outerShdw>
              </a:effectLst>
              <a:latin typeface="Engravers MT" pitchFamily="18" charset="0"/>
              <a:cs typeface="FrankRuehl" pitchFamily="34" charset="-79"/>
            </a:endParaRPr>
          </a:p>
        </p:txBody>
      </p:sp>
      <p:sp>
        <p:nvSpPr>
          <p:cNvPr id="5" name="TextBox 4"/>
          <p:cNvSpPr txBox="1"/>
          <p:nvPr/>
        </p:nvSpPr>
        <p:spPr>
          <a:xfrm>
            <a:off x="2819400" y="5036766"/>
            <a:ext cx="6477000" cy="461665"/>
          </a:xfrm>
          <a:prstGeom prst="rect">
            <a:avLst/>
          </a:prstGeom>
          <a:noFill/>
        </p:spPr>
        <p:txBody>
          <a:bodyPr wrap="square" rtlCol="0">
            <a:spAutoFit/>
          </a:bodyPr>
          <a:lstStyle/>
          <a:p>
            <a:r>
              <a:rPr lang="en-US" sz="2400" dirty="0">
                <a:solidFill>
                  <a:srgbClr val="000000"/>
                </a:solidFill>
                <a:latin typeface="Byington" pitchFamily="2" charset="0"/>
              </a:rPr>
              <a:t>Jesus </a:t>
            </a:r>
            <a:r>
              <a:rPr lang="en-US" sz="2400" dirty="0">
                <a:solidFill>
                  <a:srgbClr val="C00000"/>
                </a:solidFill>
                <a:effectLst>
                  <a:outerShdw blurRad="38100" dist="38100" dir="2700000" algn="tl">
                    <a:srgbClr val="000000">
                      <a:alpha val="43137"/>
                    </a:srgbClr>
                  </a:outerShdw>
                </a:effectLst>
                <a:latin typeface="Byington" pitchFamily="2" charset="0"/>
              </a:rPr>
              <a:t>found</a:t>
            </a:r>
            <a:r>
              <a:rPr lang="en-US" sz="2400" dirty="0">
                <a:solidFill>
                  <a:srgbClr val="000000"/>
                </a:solidFill>
                <a:latin typeface="Byington" pitchFamily="2" charset="0"/>
              </a:rPr>
              <a:t> Philip,  </a:t>
            </a:r>
            <a:r>
              <a:rPr lang="en-US" sz="2400" i="1" dirty="0">
                <a:solidFill>
                  <a:srgbClr val="000000"/>
                </a:solidFill>
                <a:latin typeface="Byington" pitchFamily="2" charset="0"/>
              </a:rPr>
              <a:t>“</a:t>
            </a:r>
            <a:r>
              <a:rPr lang="en-US" sz="2400" i="1" dirty="0">
                <a:solidFill>
                  <a:srgbClr val="0000CC"/>
                </a:solidFill>
                <a:latin typeface="Byington" pitchFamily="2" charset="0"/>
              </a:rPr>
              <a:t>follow</a:t>
            </a:r>
            <a:r>
              <a:rPr lang="en-US" sz="2400" i="1" dirty="0">
                <a:solidFill>
                  <a:srgbClr val="000000"/>
                </a:solidFill>
                <a:latin typeface="Byington" pitchFamily="2" charset="0"/>
              </a:rPr>
              <a:t> Me”    </a:t>
            </a:r>
            <a:r>
              <a:rPr lang="en-US" dirty="0">
                <a:solidFill>
                  <a:srgbClr val="000000"/>
                </a:solidFill>
                <a:latin typeface="Byington" pitchFamily="2" charset="0"/>
              </a:rPr>
              <a:t>(</a:t>
            </a:r>
            <a:r>
              <a:rPr lang="en-US">
                <a:solidFill>
                  <a:srgbClr val="000000"/>
                </a:solidFill>
                <a:latin typeface="Byington" pitchFamily="2" charset="0"/>
              </a:rPr>
              <a:t>John 1:43)</a:t>
            </a:r>
            <a:endParaRPr lang="en-US" sz="2400" dirty="0">
              <a:solidFill>
                <a:srgbClr val="000000"/>
              </a:solidFill>
              <a:latin typeface="Byington" pitchFamily="2" charset="0"/>
            </a:endParaRPr>
          </a:p>
        </p:txBody>
      </p:sp>
      <p:sp>
        <p:nvSpPr>
          <p:cNvPr id="6" name="TextBox 5"/>
          <p:cNvSpPr txBox="1"/>
          <p:nvPr/>
        </p:nvSpPr>
        <p:spPr>
          <a:xfrm>
            <a:off x="3529939" y="6007642"/>
            <a:ext cx="5741722" cy="430887"/>
          </a:xfrm>
          <a:prstGeom prst="rect">
            <a:avLst/>
          </a:prstGeom>
          <a:noFill/>
        </p:spPr>
        <p:txBody>
          <a:bodyPr wrap="square" rtlCol="0">
            <a:spAutoFit/>
          </a:bodyPr>
          <a:lstStyle/>
          <a:p>
            <a:r>
              <a:rPr lang="en-US" sz="2200" dirty="0">
                <a:latin typeface="Byington" pitchFamily="2" charset="0"/>
              </a:rPr>
              <a:t>“</a:t>
            </a:r>
            <a:r>
              <a:rPr lang="en-US" sz="2200" i="1" dirty="0">
                <a:effectLst>
                  <a:outerShdw blurRad="38100" dist="38100" dir="2700000" algn="tl">
                    <a:srgbClr val="000000">
                      <a:alpha val="43137"/>
                    </a:srgbClr>
                  </a:outerShdw>
                </a:effectLst>
                <a:latin typeface="Byington" pitchFamily="2" charset="0"/>
              </a:rPr>
              <a:t>We have found Him…</a:t>
            </a:r>
            <a:r>
              <a:rPr lang="en-US" sz="2200" i="1" dirty="0">
                <a:effectLst>
                  <a:glow rad="101600">
                    <a:srgbClr val="FFC000">
                      <a:alpha val="60000"/>
                    </a:srgbClr>
                  </a:glow>
                  <a:outerShdw blurRad="38100" dist="38100" dir="2700000" algn="tl">
                    <a:srgbClr val="000000">
                      <a:alpha val="43137"/>
                    </a:srgbClr>
                  </a:outerShdw>
                </a:effectLst>
                <a:latin typeface="Byington" pitchFamily="2" charset="0"/>
              </a:rPr>
              <a:t>come and see</a:t>
            </a:r>
            <a:r>
              <a:rPr lang="en-US" sz="2200" i="1" dirty="0">
                <a:effectLst>
                  <a:outerShdw blurRad="38100" dist="38100" dir="2700000" algn="tl">
                    <a:srgbClr val="000000">
                      <a:alpha val="43137"/>
                    </a:srgbClr>
                  </a:outerShdw>
                </a:effectLst>
                <a:latin typeface="Byington" pitchFamily="2" charset="0"/>
              </a:rPr>
              <a:t>”</a:t>
            </a:r>
            <a:endParaRPr lang="en-US" sz="2200" i="1" dirty="0">
              <a:latin typeface="Byington" pitchFamily="2" charset="0"/>
            </a:endParaRPr>
          </a:p>
        </p:txBody>
      </p:sp>
      <p:sp>
        <p:nvSpPr>
          <p:cNvPr id="7" name="TextBox 6"/>
          <p:cNvSpPr txBox="1"/>
          <p:nvPr/>
        </p:nvSpPr>
        <p:spPr>
          <a:xfrm>
            <a:off x="2685132" y="1831829"/>
            <a:ext cx="6324600" cy="430887"/>
          </a:xfrm>
          <a:prstGeom prst="rect">
            <a:avLst/>
          </a:prstGeom>
          <a:noFill/>
        </p:spPr>
        <p:txBody>
          <a:bodyPr wrap="square" rtlCol="0">
            <a:spAutoFit/>
          </a:bodyPr>
          <a:lstStyle/>
          <a:p>
            <a:r>
              <a:rPr lang="en-US" sz="2200" i="1" dirty="0">
                <a:solidFill>
                  <a:srgbClr val="000000"/>
                </a:solidFill>
                <a:latin typeface="Byington" pitchFamily="2" charset="0"/>
              </a:rPr>
              <a:t>“Behold, the Lamb of God!”   </a:t>
            </a:r>
            <a:r>
              <a:rPr lang="en-US" sz="2200" dirty="0">
                <a:solidFill>
                  <a:srgbClr val="000000"/>
                </a:solidFill>
                <a:latin typeface="Byington" pitchFamily="2" charset="0"/>
              </a:rPr>
              <a:t>(1:36)</a:t>
            </a:r>
          </a:p>
        </p:txBody>
      </p:sp>
      <p:sp>
        <p:nvSpPr>
          <p:cNvPr id="8" name="TextBox 7"/>
          <p:cNvSpPr txBox="1"/>
          <p:nvPr/>
        </p:nvSpPr>
        <p:spPr>
          <a:xfrm>
            <a:off x="2722830" y="2309586"/>
            <a:ext cx="6324600" cy="430887"/>
          </a:xfrm>
          <a:prstGeom prst="rect">
            <a:avLst/>
          </a:prstGeom>
          <a:noFill/>
        </p:spPr>
        <p:txBody>
          <a:bodyPr wrap="square" rtlCol="0">
            <a:spAutoFit/>
          </a:bodyPr>
          <a:lstStyle/>
          <a:p>
            <a:r>
              <a:rPr lang="en-US" sz="2200" dirty="0">
                <a:solidFill>
                  <a:srgbClr val="000000"/>
                </a:solidFill>
                <a:latin typeface="Byington" pitchFamily="2" charset="0"/>
              </a:rPr>
              <a:t>They </a:t>
            </a:r>
            <a:r>
              <a:rPr lang="en-US" sz="2200" b="1" dirty="0">
                <a:solidFill>
                  <a:srgbClr val="3333FF"/>
                </a:solidFill>
                <a:effectLst>
                  <a:outerShdw blurRad="38100" dist="38100" dir="2700000" algn="tl">
                    <a:srgbClr val="000000">
                      <a:alpha val="43137"/>
                    </a:srgbClr>
                  </a:outerShdw>
                </a:effectLst>
                <a:latin typeface="Byington" pitchFamily="2" charset="0"/>
              </a:rPr>
              <a:t>follow</a:t>
            </a:r>
            <a:r>
              <a:rPr lang="en-US" sz="2200" dirty="0">
                <a:solidFill>
                  <a:srgbClr val="000000"/>
                </a:solidFill>
                <a:latin typeface="Byington" pitchFamily="2" charset="0"/>
              </a:rPr>
              <a:t> Jesus.  (1:37)</a:t>
            </a:r>
          </a:p>
        </p:txBody>
      </p:sp>
      <p:sp>
        <p:nvSpPr>
          <p:cNvPr id="9" name="TextBox 8"/>
          <p:cNvSpPr txBox="1"/>
          <p:nvPr/>
        </p:nvSpPr>
        <p:spPr>
          <a:xfrm>
            <a:off x="1676400" y="2895600"/>
            <a:ext cx="6324600" cy="461665"/>
          </a:xfrm>
          <a:prstGeom prst="rect">
            <a:avLst/>
          </a:prstGeom>
          <a:noFill/>
        </p:spPr>
        <p:txBody>
          <a:bodyPr wrap="square" rtlCol="0">
            <a:spAutoFit/>
          </a:bodyPr>
          <a:lstStyle/>
          <a:p>
            <a:r>
              <a:rPr lang="en-US" sz="2400" dirty="0">
                <a:solidFill>
                  <a:srgbClr val="000000"/>
                </a:solidFill>
                <a:latin typeface="Byington" pitchFamily="2" charset="0"/>
              </a:rPr>
              <a:t>He </a:t>
            </a:r>
            <a:r>
              <a:rPr lang="en-US" sz="2400" dirty="0">
                <a:solidFill>
                  <a:srgbClr val="C00000"/>
                </a:solidFill>
                <a:effectLst>
                  <a:outerShdw blurRad="38100" dist="38100" dir="2700000" algn="tl">
                    <a:srgbClr val="000000">
                      <a:alpha val="43137"/>
                    </a:srgbClr>
                  </a:outerShdw>
                </a:effectLst>
                <a:latin typeface="Byington" pitchFamily="2" charset="0"/>
              </a:rPr>
              <a:t>finds </a:t>
            </a:r>
            <a:r>
              <a:rPr lang="en-US" sz="2400" dirty="0">
                <a:solidFill>
                  <a:srgbClr val="000000"/>
                </a:solidFill>
                <a:latin typeface="Byington" pitchFamily="2" charset="0"/>
              </a:rPr>
              <a:t>first his own brother. </a:t>
            </a:r>
            <a:r>
              <a:rPr lang="en-US" dirty="0">
                <a:solidFill>
                  <a:srgbClr val="000000"/>
                </a:solidFill>
                <a:latin typeface="Byington" pitchFamily="2" charset="0"/>
              </a:rPr>
              <a:t>(John 1:41)</a:t>
            </a:r>
            <a:endParaRPr lang="en-US" sz="2400" dirty="0">
              <a:solidFill>
                <a:srgbClr val="000000"/>
              </a:solidFill>
              <a:latin typeface="Byington" pitchFamily="2" charset="0"/>
            </a:endParaRPr>
          </a:p>
        </p:txBody>
      </p:sp>
      <p:sp>
        <p:nvSpPr>
          <p:cNvPr id="10" name="TextBox 9"/>
          <p:cNvSpPr txBox="1"/>
          <p:nvPr/>
        </p:nvSpPr>
        <p:spPr>
          <a:xfrm>
            <a:off x="2743200" y="3352800"/>
            <a:ext cx="6324600" cy="430887"/>
          </a:xfrm>
          <a:prstGeom prst="rect">
            <a:avLst/>
          </a:prstGeom>
          <a:noFill/>
        </p:spPr>
        <p:txBody>
          <a:bodyPr wrap="square" rtlCol="0">
            <a:spAutoFit/>
          </a:bodyPr>
          <a:lstStyle/>
          <a:p>
            <a:r>
              <a:rPr lang="en-US" sz="2200" dirty="0">
                <a:solidFill>
                  <a:srgbClr val="000000"/>
                </a:solidFill>
                <a:latin typeface="Byington" pitchFamily="2" charset="0"/>
              </a:rPr>
              <a:t>“</a:t>
            </a:r>
            <a:r>
              <a:rPr lang="en-US" sz="2200" i="1" dirty="0">
                <a:solidFill>
                  <a:srgbClr val="000000"/>
                </a:solidFill>
                <a:latin typeface="Byington" pitchFamily="2" charset="0"/>
              </a:rPr>
              <a:t>We have </a:t>
            </a:r>
            <a:r>
              <a:rPr lang="en-US" sz="2200" b="1" i="1" dirty="0">
                <a:solidFill>
                  <a:srgbClr val="000000"/>
                </a:solidFill>
                <a:latin typeface="Byington" pitchFamily="2" charset="0"/>
              </a:rPr>
              <a:t>found</a:t>
            </a:r>
            <a:r>
              <a:rPr lang="en-US" sz="2200" i="1" dirty="0">
                <a:solidFill>
                  <a:srgbClr val="000000"/>
                </a:solidFill>
                <a:latin typeface="Byington" pitchFamily="2" charset="0"/>
              </a:rPr>
              <a:t> the Christ”   </a:t>
            </a:r>
            <a:r>
              <a:rPr lang="en-US" sz="2200" dirty="0">
                <a:solidFill>
                  <a:srgbClr val="000000"/>
                </a:solidFill>
                <a:latin typeface="Byington" pitchFamily="2" charset="0"/>
              </a:rPr>
              <a:t>(1:41)</a:t>
            </a:r>
          </a:p>
        </p:txBody>
      </p:sp>
      <p:sp>
        <p:nvSpPr>
          <p:cNvPr id="11" name="TextBox 10"/>
          <p:cNvSpPr txBox="1"/>
          <p:nvPr/>
        </p:nvSpPr>
        <p:spPr>
          <a:xfrm>
            <a:off x="3581400" y="5525743"/>
            <a:ext cx="56388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latin typeface="Byington" pitchFamily="2" charset="0"/>
              </a:rPr>
              <a:t>Philip</a:t>
            </a:r>
            <a:r>
              <a:rPr lang="en-US" sz="2200" dirty="0">
                <a:solidFill>
                  <a:srgbClr val="000000"/>
                </a:solidFill>
                <a:latin typeface="Byington" pitchFamily="2" charset="0"/>
              </a:rPr>
              <a:t> </a:t>
            </a:r>
            <a:r>
              <a:rPr lang="en-US" sz="2200" dirty="0">
                <a:solidFill>
                  <a:srgbClr val="C00000"/>
                </a:solidFill>
                <a:effectLst>
                  <a:outerShdw blurRad="38100" dist="38100" dir="2700000" algn="tl">
                    <a:srgbClr val="000000">
                      <a:alpha val="43137"/>
                    </a:srgbClr>
                  </a:outerShdw>
                </a:effectLst>
                <a:latin typeface="Byington" pitchFamily="2" charset="0"/>
              </a:rPr>
              <a:t>finds </a:t>
            </a:r>
            <a:r>
              <a:rPr lang="en-US" sz="2200" dirty="0">
                <a:effectLst>
                  <a:outerShdw blurRad="38100" dist="38100" dir="2700000" algn="tl">
                    <a:srgbClr val="000000">
                      <a:alpha val="43137"/>
                    </a:srgbClr>
                  </a:outerShdw>
                </a:effectLst>
                <a:latin typeface="Byington" pitchFamily="2" charset="0"/>
              </a:rPr>
              <a:t>Nathanael</a:t>
            </a:r>
            <a:r>
              <a:rPr lang="en-US" sz="2200" dirty="0">
                <a:solidFill>
                  <a:srgbClr val="000000"/>
                </a:solidFill>
                <a:latin typeface="Byington" pitchFamily="2" charset="0"/>
              </a:rPr>
              <a:t>.    (1:45-46)</a:t>
            </a:r>
          </a:p>
        </p:txBody>
      </p:sp>
      <p:sp>
        <p:nvSpPr>
          <p:cNvPr id="13" name="TextBox 12"/>
          <p:cNvSpPr txBox="1"/>
          <p:nvPr/>
        </p:nvSpPr>
        <p:spPr>
          <a:xfrm>
            <a:off x="2819400" y="3810000"/>
            <a:ext cx="6324600" cy="430887"/>
          </a:xfrm>
          <a:prstGeom prst="rect">
            <a:avLst/>
          </a:prstGeom>
          <a:noFill/>
        </p:spPr>
        <p:txBody>
          <a:bodyPr wrap="square" rtlCol="0">
            <a:spAutoFit/>
          </a:bodyPr>
          <a:lstStyle/>
          <a:p>
            <a:r>
              <a:rPr lang="en-US" sz="2200" dirty="0">
                <a:solidFill>
                  <a:srgbClr val="000000"/>
                </a:solidFill>
                <a:latin typeface="Byington" pitchFamily="2" charset="0"/>
              </a:rPr>
              <a:t>He </a:t>
            </a:r>
            <a:r>
              <a:rPr lang="en-US" sz="2200" dirty="0">
                <a:solidFill>
                  <a:srgbClr val="C00000"/>
                </a:solidFill>
                <a:effectLst>
                  <a:outerShdw blurRad="38100" dist="38100" dir="2700000" algn="tl">
                    <a:srgbClr val="000000">
                      <a:alpha val="43137"/>
                    </a:srgbClr>
                  </a:outerShdw>
                </a:effectLst>
                <a:latin typeface="Byington" pitchFamily="2" charset="0"/>
              </a:rPr>
              <a:t>brought</a:t>
            </a:r>
            <a:r>
              <a:rPr lang="en-US" sz="2200" dirty="0">
                <a:solidFill>
                  <a:srgbClr val="000000"/>
                </a:solidFill>
                <a:latin typeface="Byington" pitchFamily="2" charset="0"/>
              </a:rPr>
              <a:t> him to Jesus.   (1:42)</a:t>
            </a:r>
          </a:p>
        </p:txBody>
      </p:sp>
      <p:pic>
        <p:nvPicPr>
          <p:cNvPr id="174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1263027"/>
            <a:ext cx="685800" cy="685800"/>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2743200"/>
            <a:ext cx="785812" cy="763360"/>
          </a:xfrm>
          <a:prstGeom prst="rect">
            <a:avLst/>
          </a:prstGeom>
          <a:noFill/>
          <a:ln w="9525">
            <a:noFill/>
            <a:miter lim="800000"/>
            <a:headEnd/>
            <a:tailEnd/>
          </a:ln>
        </p:spPr>
      </p:pic>
      <p:pic>
        <p:nvPicPr>
          <p:cNvPr id="1741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81201" y="4944797"/>
            <a:ext cx="762000" cy="749194"/>
          </a:xfrm>
          <a:prstGeom prst="rect">
            <a:avLst/>
          </a:prstGeom>
          <a:noFill/>
          <a:ln w="9525">
            <a:noFill/>
            <a:miter lim="800000"/>
            <a:headEnd/>
            <a:tailEnd/>
          </a:ln>
        </p:spPr>
      </p:pic>
      <p:sp>
        <p:nvSpPr>
          <p:cNvPr id="2" name="Rectangle 1"/>
          <p:cNvSpPr/>
          <p:nvPr/>
        </p:nvSpPr>
        <p:spPr>
          <a:xfrm>
            <a:off x="6692617" y="2361836"/>
            <a:ext cx="2159566" cy="369332"/>
          </a:xfrm>
          <a:prstGeom prst="rect">
            <a:avLst/>
          </a:prstGeom>
        </p:spPr>
        <p:txBody>
          <a:bodyPr wrap="none">
            <a:spAutoFit/>
          </a:bodyPr>
          <a:lstStyle/>
          <a:p>
            <a:r>
              <a:rPr lang="en-US" dirty="0">
                <a:solidFill>
                  <a:srgbClr val="001320"/>
                </a:solidFill>
                <a:latin typeface="Trebuchet"/>
              </a:rPr>
              <a:t>(One was </a:t>
            </a:r>
            <a:r>
              <a:rPr lang="en-US" b="1" dirty="0">
                <a:solidFill>
                  <a:srgbClr val="001320"/>
                </a:solidFill>
                <a:latin typeface="Trebuchet"/>
              </a:rPr>
              <a:t>Andrew</a:t>
            </a:r>
            <a:r>
              <a:rPr lang="en-US" dirty="0">
                <a:solidFill>
                  <a:srgbClr val="001320"/>
                </a:solidFill>
                <a:latin typeface="Trebuchet"/>
              </a:rPr>
              <a:t>)</a:t>
            </a:r>
            <a:endParaRPr lang="en-US" dirty="0">
              <a:solidFill>
                <a:srgbClr val="000000"/>
              </a:solidFill>
            </a:endParaRPr>
          </a:p>
        </p:txBody>
      </p:sp>
      <p:sp>
        <p:nvSpPr>
          <p:cNvPr id="18" name="Rectangle 17"/>
          <p:cNvSpPr/>
          <p:nvPr/>
        </p:nvSpPr>
        <p:spPr>
          <a:xfrm>
            <a:off x="7390783" y="2915127"/>
            <a:ext cx="1043876" cy="369332"/>
          </a:xfrm>
          <a:prstGeom prst="rect">
            <a:avLst/>
          </a:prstGeom>
        </p:spPr>
        <p:txBody>
          <a:bodyPr wrap="none">
            <a:spAutoFit/>
          </a:bodyPr>
          <a:lstStyle/>
          <a:p>
            <a:r>
              <a:rPr lang="en-US" dirty="0">
                <a:solidFill>
                  <a:srgbClr val="001320"/>
                </a:solidFill>
                <a:latin typeface="Trebuchet"/>
              </a:rPr>
              <a:t>(</a:t>
            </a:r>
            <a:r>
              <a:rPr lang="en-US" b="1" dirty="0">
                <a:solidFill>
                  <a:srgbClr val="001320"/>
                </a:solidFill>
                <a:latin typeface="Trebuchet"/>
              </a:rPr>
              <a:t>Simon</a:t>
            </a:r>
            <a:r>
              <a:rPr lang="en-US" dirty="0">
                <a:solidFill>
                  <a:srgbClr val="001320"/>
                </a:solidFill>
                <a:latin typeface="Trebuchet"/>
              </a:rPr>
              <a:t>)</a:t>
            </a:r>
            <a:endParaRPr lang="en-US" dirty="0">
              <a:solidFill>
                <a:srgbClr val="000000"/>
              </a:solidFill>
            </a:endParaRPr>
          </a:p>
        </p:txBody>
      </p:sp>
      <p:sp>
        <p:nvSpPr>
          <p:cNvPr id="19" name="TextBox 18"/>
          <p:cNvSpPr txBox="1"/>
          <p:nvPr/>
        </p:nvSpPr>
        <p:spPr>
          <a:xfrm>
            <a:off x="2819400" y="4267200"/>
            <a:ext cx="4953000" cy="430887"/>
          </a:xfrm>
          <a:prstGeom prst="rect">
            <a:avLst/>
          </a:prstGeom>
          <a:noFill/>
        </p:spPr>
        <p:txBody>
          <a:bodyPr wrap="square" rtlCol="0">
            <a:spAutoFit/>
          </a:bodyPr>
          <a:lstStyle/>
          <a:p>
            <a:r>
              <a:rPr lang="en-US" sz="2200" dirty="0">
                <a:latin typeface="Byington" pitchFamily="2" charset="0"/>
              </a:rPr>
              <a:t>Jesus </a:t>
            </a:r>
            <a:r>
              <a:rPr lang="en-US" sz="2200" dirty="0">
                <a:solidFill>
                  <a:srgbClr val="C00000"/>
                </a:solidFill>
                <a:effectLst>
                  <a:outerShdw blurRad="38100" dist="38100" dir="2700000" algn="tl">
                    <a:srgbClr val="000000">
                      <a:alpha val="43137"/>
                    </a:srgbClr>
                  </a:outerShdw>
                </a:effectLst>
                <a:latin typeface="Byington" pitchFamily="2" charset="0"/>
              </a:rPr>
              <a:t>changes </a:t>
            </a:r>
            <a:r>
              <a:rPr lang="en-US" sz="2200" dirty="0">
                <a:latin typeface="Byington" pitchFamily="2" charset="0"/>
              </a:rPr>
              <a:t>his name.    (1:42b)</a:t>
            </a:r>
          </a:p>
        </p:txBody>
      </p:sp>
      <p:sp>
        <p:nvSpPr>
          <p:cNvPr id="20" name="TextBox 19"/>
          <p:cNvSpPr txBox="1"/>
          <p:nvPr/>
        </p:nvSpPr>
        <p:spPr>
          <a:xfrm>
            <a:off x="973247" y="1363170"/>
            <a:ext cx="6324600" cy="461665"/>
          </a:xfrm>
          <a:prstGeom prst="rect">
            <a:avLst/>
          </a:prstGeom>
          <a:noFill/>
        </p:spPr>
        <p:txBody>
          <a:bodyPr wrap="square" rtlCol="0">
            <a:spAutoFit/>
          </a:bodyPr>
          <a:lstStyle/>
          <a:p>
            <a:r>
              <a:rPr lang="en-US" sz="2400" dirty="0">
                <a:solidFill>
                  <a:srgbClr val="000000"/>
                </a:solidFill>
                <a:latin typeface="Byington" pitchFamily="2" charset="0"/>
              </a:rPr>
              <a:t>John is standing with 2 disciples </a:t>
            </a:r>
            <a:r>
              <a:rPr lang="en-US" dirty="0">
                <a:solidFill>
                  <a:srgbClr val="000000"/>
                </a:solidFill>
                <a:latin typeface="Byington" pitchFamily="2" charset="0"/>
              </a:rPr>
              <a:t>(John 1:35)</a:t>
            </a:r>
            <a:endParaRPr lang="en-US" sz="2400" dirty="0">
              <a:solidFill>
                <a:srgbClr val="000000"/>
              </a:solidFill>
              <a:latin typeface="Byington" pitchFamily="2" charset="0"/>
            </a:endParaRPr>
          </a:p>
        </p:txBody>
      </p:sp>
      <p:sp>
        <p:nvSpPr>
          <p:cNvPr id="21" name="Rectangle 20"/>
          <p:cNvSpPr/>
          <p:nvPr/>
        </p:nvSpPr>
        <p:spPr>
          <a:xfrm>
            <a:off x="7390783" y="4278805"/>
            <a:ext cx="1813317" cy="369332"/>
          </a:xfrm>
          <a:prstGeom prst="rect">
            <a:avLst/>
          </a:prstGeom>
        </p:spPr>
        <p:txBody>
          <a:bodyPr wrap="none">
            <a:spAutoFit/>
          </a:bodyPr>
          <a:lstStyle/>
          <a:p>
            <a:r>
              <a:rPr lang="en-US" dirty="0">
                <a:solidFill>
                  <a:srgbClr val="001320"/>
                </a:solidFill>
                <a:latin typeface="Trebuchet"/>
              </a:rPr>
              <a:t>(</a:t>
            </a:r>
            <a:r>
              <a:rPr lang="en-US" b="1" dirty="0">
                <a:solidFill>
                  <a:srgbClr val="001320"/>
                </a:solidFill>
                <a:latin typeface="Trebuchet"/>
              </a:rPr>
              <a:t>Cephas/Peter</a:t>
            </a:r>
            <a:r>
              <a:rPr lang="en-US" dirty="0">
                <a:solidFill>
                  <a:srgbClr val="001320"/>
                </a:solidFill>
                <a:latin typeface="Trebuchet"/>
              </a:rPr>
              <a:t>)</a:t>
            </a:r>
            <a:endParaRPr lang="en-US" dirty="0">
              <a:solidFill>
                <a:srgbClr val="000000"/>
              </a:solidFill>
            </a:endParaRPr>
          </a:p>
        </p:txBody>
      </p:sp>
    </p:spTree>
    <p:extLst>
      <p:ext uri="{BB962C8B-B14F-4D97-AF65-F5344CB8AC3E}">
        <p14:creationId xmlns:p14="http://schemas.microsoft.com/office/powerpoint/2010/main" val="327648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413"/>
                                        </p:tgtEl>
                                        <p:attrNameLst>
                                          <p:attrName>style.visibility</p:attrName>
                                        </p:attrNameLst>
                                      </p:cBhvr>
                                      <p:to>
                                        <p:strVal val="visible"/>
                                      </p:to>
                                    </p:set>
                                    <p:animEffect transition="in" filter="barn(inVertical)">
                                      <p:cBhvr>
                                        <p:cTn id="30" dur="500"/>
                                        <p:tgtEl>
                                          <p:spTgt spid="174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7414"/>
                                        </p:tgtEl>
                                        <p:attrNameLst>
                                          <p:attrName>style.visibility</p:attrName>
                                        </p:attrNameLst>
                                      </p:cBhvr>
                                      <p:to>
                                        <p:strVal val="visible"/>
                                      </p:to>
                                    </p:set>
                                    <p:animEffect transition="in" filter="barn(inVertical)">
                                      <p:cBhvr>
                                        <p:cTn id="63" dur="500"/>
                                        <p:tgtEl>
                                          <p:spTgt spid="1741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left)">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P spid="2"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0"/>
            <a:ext cx="5534025" cy="1143000"/>
          </a:xfrm>
        </p:spPr>
        <p:txBody>
          <a:bodyPr/>
          <a:lstStyle/>
          <a:p>
            <a:r>
              <a:rPr lang="en-US" sz="6000" b="1" dirty="0"/>
              <a:t>Mark 5:18-20</a:t>
            </a:r>
          </a:p>
        </p:txBody>
      </p:sp>
      <p:sp>
        <p:nvSpPr>
          <p:cNvPr id="3" name="Rectangle 2"/>
          <p:cNvSpPr/>
          <p:nvPr/>
        </p:nvSpPr>
        <p:spPr>
          <a:xfrm>
            <a:off x="609600" y="1123950"/>
            <a:ext cx="8305800" cy="5586145"/>
          </a:xfrm>
          <a:prstGeom prst="rect">
            <a:avLst/>
          </a:prstGeom>
        </p:spPr>
        <p:txBody>
          <a:bodyPr wrap="square">
            <a:spAutoFit/>
          </a:bodyPr>
          <a:lstStyle/>
          <a:p>
            <a:r>
              <a:rPr lang="en-US" sz="3200" dirty="0">
                <a:solidFill>
                  <a:srgbClr val="000000"/>
                </a:solidFill>
                <a:latin typeface="Helvetica Neue"/>
              </a:rPr>
              <a:t>As He was getting into the boat, the man who had been demon-possessed was </a:t>
            </a:r>
            <a:r>
              <a:rPr lang="en-US" sz="3200" b="1" dirty="0">
                <a:solidFill>
                  <a:srgbClr val="C00000"/>
                </a:solidFill>
                <a:latin typeface="Helvetica Neue"/>
              </a:rPr>
              <a:t>imploring</a:t>
            </a:r>
            <a:r>
              <a:rPr lang="en-US" sz="3200" dirty="0">
                <a:solidFill>
                  <a:srgbClr val="000000"/>
                </a:solidFill>
                <a:latin typeface="Helvetica Neue"/>
              </a:rPr>
              <a:t> Him that he might accompany Him.</a:t>
            </a:r>
            <a:r>
              <a:rPr lang="en-US" sz="3200" b="1" baseline="30000" dirty="0">
                <a:solidFill>
                  <a:srgbClr val="000000"/>
                </a:solidFill>
              </a:rPr>
              <a:t>19</a:t>
            </a:r>
            <a:r>
              <a:rPr lang="en-US" sz="3200" dirty="0">
                <a:solidFill>
                  <a:srgbClr val="000000"/>
                </a:solidFill>
                <a:latin typeface="Helvetica Neue"/>
              </a:rPr>
              <a:t>And He did not let him, but He said to him, </a:t>
            </a:r>
            <a:r>
              <a:rPr lang="en-US" sz="3200" b="1" i="1" dirty="0">
                <a:solidFill>
                  <a:srgbClr val="000000"/>
                </a:solidFill>
                <a:latin typeface="Helvetica Neue"/>
              </a:rPr>
              <a:t>“</a:t>
            </a:r>
            <a:r>
              <a:rPr lang="en-US" sz="3200" b="1" i="1" dirty="0">
                <a:solidFill>
                  <a:srgbClr val="0000CC"/>
                </a:solidFill>
                <a:latin typeface="Helvetica Neue"/>
              </a:rPr>
              <a:t>Go home </a:t>
            </a:r>
            <a:r>
              <a:rPr lang="en-US" sz="3200" b="1" i="1" dirty="0">
                <a:solidFill>
                  <a:srgbClr val="000000"/>
                </a:solidFill>
                <a:latin typeface="Helvetica Neue"/>
              </a:rPr>
              <a:t>to your people and </a:t>
            </a:r>
            <a:r>
              <a:rPr lang="en-US" sz="3200" b="1" i="1" dirty="0">
                <a:solidFill>
                  <a:srgbClr val="0000CC"/>
                </a:solidFill>
                <a:latin typeface="Helvetica Neue"/>
              </a:rPr>
              <a:t>report</a:t>
            </a:r>
            <a:r>
              <a:rPr lang="en-US" sz="3200" b="1" i="1" dirty="0">
                <a:solidFill>
                  <a:srgbClr val="000000"/>
                </a:solidFill>
                <a:latin typeface="Helvetica Neue"/>
              </a:rPr>
              <a:t> to them what </a:t>
            </a:r>
            <a:r>
              <a:rPr lang="en-US" sz="3200" b="1" i="1" dirty="0">
                <a:solidFill>
                  <a:srgbClr val="0000CC"/>
                </a:solidFill>
                <a:latin typeface="Helvetica Neue"/>
              </a:rPr>
              <a:t>great things </a:t>
            </a:r>
            <a:r>
              <a:rPr lang="en-US" sz="3200" b="1" i="1" dirty="0">
                <a:solidFill>
                  <a:srgbClr val="000000"/>
                </a:solidFill>
                <a:latin typeface="Helvetica Neue"/>
              </a:rPr>
              <a:t>the Lord has done for you, and how He had mercy on you.”</a:t>
            </a:r>
            <a:r>
              <a:rPr lang="en-US" sz="3200" dirty="0">
                <a:solidFill>
                  <a:srgbClr val="000000"/>
                </a:solidFill>
                <a:latin typeface="Helvetica Neue"/>
              </a:rPr>
              <a:t> </a:t>
            </a:r>
          </a:p>
          <a:p>
            <a:pPr>
              <a:spcBef>
                <a:spcPts val="600"/>
              </a:spcBef>
            </a:pPr>
            <a:r>
              <a:rPr lang="en-US" sz="3200" b="1" baseline="30000" dirty="0">
                <a:solidFill>
                  <a:srgbClr val="000000"/>
                </a:solidFill>
              </a:rPr>
              <a:t>20</a:t>
            </a:r>
            <a:r>
              <a:rPr lang="en-US" sz="3200" dirty="0">
                <a:solidFill>
                  <a:srgbClr val="000000"/>
                </a:solidFill>
                <a:latin typeface="Helvetica Neue"/>
              </a:rPr>
              <a:t>And he went away and </a:t>
            </a:r>
            <a:r>
              <a:rPr lang="en-US" sz="3200" b="1" i="1" dirty="0">
                <a:solidFill>
                  <a:srgbClr val="C00000"/>
                </a:solidFill>
                <a:effectLst>
                  <a:glow rad="101600">
                    <a:srgbClr val="FFC000">
                      <a:alpha val="60000"/>
                    </a:srgbClr>
                  </a:glow>
                </a:effectLst>
                <a:latin typeface="Helvetica Neue"/>
              </a:rPr>
              <a:t>began to proclaim </a:t>
            </a:r>
            <a:r>
              <a:rPr lang="en-US" sz="3200" dirty="0">
                <a:solidFill>
                  <a:srgbClr val="000000"/>
                </a:solidFill>
                <a:latin typeface="Helvetica Neue"/>
              </a:rPr>
              <a:t>in Decapolis what great things Jesus had done for him; and everyone was amazed.</a:t>
            </a:r>
            <a:endParaRPr lang="en-US" sz="3200" dirty="0"/>
          </a:p>
        </p:txBody>
      </p:sp>
    </p:spTree>
    <p:extLst>
      <p:ext uri="{BB962C8B-B14F-4D97-AF65-F5344CB8AC3E}">
        <p14:creationId xmlns:p14="http://schemas.microsoft.com/office/powerpoint/2010/main" val="109388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5105400" cy="1143000"/>
          </a:xfrm>
        </p:spPr>
        <p:txBody>
          <a:bodyPr/>
          <a:lstStyle/>
          <a:p>
            <a:r>
              <a:rPr lang="en-US" sz="6000" b="1" dirty="0"/>
              <a:t>Mark 6:53-56</a:t>
            </a:r>
          </a:p>
        </p:txBody>
      </p:sp>
      <p:sp>
        <p:nvSpPr>
          <p:cNvPr id="3" name="Rectangle 2"/>
          <p:cNvSpPr/>
          <p:nvPr/>
        </p:nvSpPr>
        <p:spPr>
          <a:xfrm>
            <a:off x="304800" y="914400"/>
            <a:ext cx="8686800" cy="6078587"/>
          </a:xfrm>
          <a:prstGeom prst="rect">
            <a:avLst/>
          </a:prstGeom>
        </p:spPr>
        <p:txBody>
          <a:bodyPr wrap="square">
            <a:spAutoFit/>
          </a:bodyPr>
          <a:lstStyle/>
          <a:p>
            <a:r>
              <a:rPr lang="en-US" sz="3200" dirty="0">
                <a:solidFill>
                  <a:srgbClr val="000000"/>
                </a:solidFill>
                <a:latin typeface="Helvetica Neue"/>
              </a:rPr>
              <a:t>When they had crossed over they came to land at </a:t>
            </a:r>
            <a:r>
              <a:rPr lang="en-US" sz="3200" b="1" dirty="0" err="1">
                <a:solidFill>
                  <a:srgbClr val="000000"/>
                </a:solidFill>
                <a:latin typeface="Helvetica Neue"/>
              </a:rPr>
              <a:t>Gennesaret</a:t>
            </a:r>
            <a:r>
              <a:rPr lang="en-US" sz="3200" dirty="0">
                <a:solidFill>
                  <a:srgbClr val="000000"/>
                </a:solidFill>
                <a:latin typeface="Helvetica Neue"/>
              </a:rPr>
              <a:t>, and moored to the shore. </a:t>
            </a:r>
            <a:r>
              <a:rPr lang="en-US" sz="3200" baseline="30000" dirty="0">
                <a:solidFill>
                  <a:srgbClr val="000000"/>
                </a:solidFill>
                <a:latin typeface="Helvetica Neue"/>
              </a:rPr>
              <a:t>54</a:t>
            </a:r>
            <a:r>
              <a:rPr lang="en-US" sz="3200" dirty="0">
                <a:solidFill>
                  <a:srgbClr val="000000"/>
                </a:solidFill>
                <a:latin typeface="Helvetica Neue"/>
              </a:rPr>
              <a:t>When they got out of the boat, </a:t>
            </a:r>
            <a:r>
              <a:rPr lang="en-US" sz="3200" dirty="0">
                <a:solidFill>
                  <a:srgbClr val="000000"/>
                </a:solidFill>
                <a:effectLst>
                  <a:glow rad="101600">
                    <a:srgbClr val="FFFF00">
                      <a:alpha val="60000"/>
                    </a:srgbClr>
                  </a:glow>
                </a:effectLst>
                <a:latin typeface="Helvetica Neue"/>
              </a:rPr>
              <a:t>immediately the people recognized Him</a:t>
            </a:r>
            <a:r>
              <a:rPr lang="en-US" sz="3200" dirty="0">
                <a:solidFill>
                  <a:srgbClr val="000000"/>
                </a:solidFill>
                <a:latin typeface="Helvetica Neue"/>
              </a:rPr>
              <a:t>, </a:t>
            </a:r>
            <a:r>
              <a:rPr lang="en-US" sz="3200" baseline="30000" dirty="0">
                <a:solidFill>
                  <a:srgbClr val="000000"/>
                </a:solidFill>
                <a:latin typeface="Helvetica Neue"/>
              </a:rPr>
              <a:t>55</a:t>
            </a:r>
            <a:r>
              <a:rPr lang="en-US" sz="3200" dirty="0">
                <a:solidFill>
                  <a:srgbClr val="000000"/>
                </a:solidFill>
                <a:latin typeface="Helvetica Neue"/>
              </a:rPr>
              <a:t>and ran about that whole country and began to carry here and there on their pallets those who were sick, to the place they heard He was. </a:t>
            </a:r>
            <a:r>
              <a:rPr lang="en-US" sz="3200" baseline="30000" dirty="0">
                <a:solidFill>
                  <a:srgbClr val="000000"/>
                </a:solidFill>
                <a:latin typeface="Helvetica Neue"/>
              </a:rPr>
              <a:t>56</a:t>
            </a:r>
            <a:r>
              <a:rPr lang="en-US" sz="3200" dirty="0">
                <a:solidFill>
                  <a:srgbClr val="000000"/>
                </a:solidFill>
                <a:latin typeface="Helvetica Neue"/>
              </a:rPr>
              <a:t>Wherever He entered villages, or cities, or countryside, they were laying the sick in the market places, and imploring Him that they might just touch the fringe of His cloak; and as many as touched it were being cured.</a:t>
            </a:r>
          </a:p>
        </p:txBody>
      </p:sp>
    </p:spTree>
    <p:extLst>
      <p:ext uri="{BB962C8B-B14F-4D97-AF65-F5344CB8AC3E}">
        <p14:creationId xmlns:p14="http://schemas.microsoft.com/office/powerpoint/2010/main" val="3827726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458200" cy="584775"/>
          </a:xfrm>
          <a:prstGeom prst="rect">
            <a:avLst/>
          </a:prstGeom>
          <a:noFill/>
        </p:spPr>
        <p:txBody>
          <a:bodyPr wrap="square" rtlCol="0">
            <a:spAutoFit/>
          </a:bodyPr>
          <a:lstStyle/>
          <a:p>
            <a:r>
              <a:rPr lang="en-US" sz="3200" dirty="0">
                <a:solidFill>
                  <a:srgbClr val="000000"/>
                </a:solidFill>
                <a:latin typeface="Byington" pitchFamily="2" charset="0"/>
              </a:rPr>
              <a:t>The Samaritan Woman    John 4:1-45</a:t>
            </a:r>
          </a:p>
        </p:txBody>
      </p:sp>
      <p:pic>
        <p:nvPicPr>
          <p:cNvPr id="3" name="Picture 2" descr="http://1.bp.blogspot.com/-yj4cW41Ofpg/T69QXs09unI/AAAAAAAAIfM/Q9UvN4tULpY/s1600/jesusw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938" y="1447800"/>
            <a:ext cx="6248400" cy="3881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4038600" y="5328932"/>
            <a:ext cx="3754554" cy="1107996"/>
          </a:xfrm>
          <a:prstGeom prst="rect">
            <a:avLst/>
          </a:prstGeom>
        </p:spPr>
        <p:txBody>
          <a:bodyPr wrap="none">
            <a:spAutoFit/>
          </a:bodyPr>
          <a:lstStyle/>
          <a:p>
            <a:r>
              <a:rPr lang="en-US" sz="6600" b="1" kern="0" dirty="0">
                <a:solidFill>
                  <a:srgbClr val="006600"/>
                </a:solidFill>
                <a:effectLst>
                  <a:outerShdw blurRad="38100" dist="38100" dir="2700000" algn="tl">
                    <a:srgbClr val="000000">
                      <a:alpha val="43137"/>
                    </a:srgbClr>
                  </a:outerShdw>
                </a:effectLst>
                <a:latin typeface="Engravers MT" pitchFamily="18" charset="0"/>
                <a:ea typeface="+mj-ea"/>
                <a:cs typeface="FrankRuehl" pitchFamily="34" charset="-79"/>
              </a:rPr>
              <a:t>F</a:t>
            </a:r>
            <a:r>
              <a:rPr lang="en-US" sz="5400" b="1" kern="0" dirty="0">
                <a:solidFill>
                  <a:srgbClr val="006600"/>
                </a:solidFill>
                <a:effectLst>
                  <a:outerShdw blurRad="38100" dist="38100" dir="2700000" algn="tl">
                    <a:srgbClr val="000000">
                      <a:alpha val="43137"/>
                    </a:srgbClr>
                  </a:outerShdw>
                </a:effectLst>
                <a:latin typeface="Engravers MT" pitchFamily="18" charset="0"/>
                <a:ea typeface="+mj-ea"/>
                <a:cs typeface="FrankRuehl" pitchFamily="34" charset="-79"/>
              </a:rPr>
              <a:t>oun</a:t>
            </a:r>
            <a:r>
              <a:rPr lang="en-US" sz="6600" b="1" kern="0" dirty="0">
                <a:solidFill>
                  <a:srgbClr val="006600"/>
                </a:solidFill>
                <a:effectLst>
                  <a:outerShdw blurRad="38100" dist="38100" dir="2700000" algn="tl">
                    <a:srgbClr val="000000">
                      <a:alpha val="43137"/>
                    </a:srgbClr>
                  </a:outerShdw>
                </a:effectLst>
                <a:latin typeface="Engravers MT" pitchFamily="18" charset="0"/>
                <a:ea typeface="+mj-ea"/>
                <a:cs typeface="FrankRuehl" pitchFamily="34" charset="-79"/>
              </a:rPr>
              <a:t>d</a:t>
            </a:r>
            <a:endParaRPr lang="en-US" dirty="0"/>
          </a:p>
        </p:txBody>
      </p:sp>
    </p:spTree>
    <p:extLst>
      <p:ext uri="{BB962C8B-B14F-4D97-AF65-F5344CB8AC3E}">
        <p14:creationId xmlns:p14="http://schemas.microsoft.com/office/powerpoint/2010/main" val="123871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bible-history.com/maps/images/john-jesus-goes-through-samar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13375"/>
            <a:ext cx="3505200" cy="56564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4703" y="228600"/>
            <a:ext cx="8458200" cy="584775"/>
          </a:xfrm>
          <a:prstGeom prst="rect">
            <a:avLst/>
          </a:prstGeom>
          <a:solidFill>
            <a:schemeClr val="bg1"/>
          </a:solidFill>
        </p:spPr>
        <p:txBody>
          <a:bodyPr wrap="square" rtlCol="0">
            <a:spAutoFit/>
          </a:bodyPr>
          <a:lstStyle/>
          <a:p>
            <a:r>
              <a:rPr lang="en-US" sz="3200" dirty="0">
                <a:solidFill>
                  <a:srgbClr val="000000"/>
                </a:solidFill>
                <a:latin typeface="Byington" pitchFamily="2" charset="0"/>
              </a:rPr>
              <a:t>The Samaritan Woman    John 4:1-45</a:t>
            </a:r>
          </a:p>
        </p:txBody>
      </p:sp>
      <p:sp>
        <p:nvSpPr>
          <p:cNvPr id="5" name="Rectangle 4"/>
          <p:cNvSpPr/>
          <p:nvPr/>
        </p:nvSpPr>
        <p:spPr>
          <a:xfrm>
            <a:off x="4495800" y="946427"/>
            <a:ext cx="4267200" cy="2862322"/>
          </a:xfrm>
          <a:prstGeom prst="rect">
            <a:avLst/>
          </a:prstGeom>
        </p:spPr>
        <p:txBody>
          <a:bodyPr wrap="square">
            <a:spAutoFit/>
          </a:bodyPr>
          <a:lstStyle/>
          <a:p>
            <a:r>
              <a:rPr lang="en-US" b="1" dirty="0">
                <a:solidFill>
                  <a:srgbClr val="001320"/>
                </a:solidFill>
                <a:latin typeface="Trebuchet"/>
              </a:rPr>
              <a:t>John 4:3-6</a:t>
            </a:r>
          </a:p>
          <a:p>
            <a:r>
              <a:rPr lang="en-US" dirty="0">
                <a:solidFill>
                  <a:srgbClr val="001320"/>
                </a:solidFill>
                <a:latin typeface="Trebuchet"/>
              </a:rPr>
              <a:t>He left Judea and went away again into Galilee. </a:t>
            </a:r>
            <a:r>
              <a:rPr lang="en-US" b="1" u="sng" baseline="30000" dirty="0">
                <a:hlinkClick r:id="rId3"/>
              </a:rPr>
              <a:t>4</a:t>
            </a:r>
            <a:r>
              <a:rPr lang="en-US" dirty="0">
                <a:solidFill>
                  <a:srgbClr val="001320"/>
                </a:solidFill>
                <a:latin typeface="Trebuchet"/>
              </a:rPr>
              <a:t>And He </a:t>
            </a:r>
            <a:r>
              <a:rPr lang="en-US" dirty="0">
                <a:solidFill>
                  <a:srgbClr val="0000CC"/>
                </a:solidFill>
                <a:latin typeface="Trebuchet"/>
              </a:rPr>
              <a:t>had to pass </a:t>
            </a:r>
            <a:r>
              <a:rPr lang="en-US" dirty="0">
                <a:solidFill>
                  <a:srgbClr val="001320"/>
                </a:solidFill>
                <a:latin typeface="Trebuchet"/>
              </a:rPr>
              <a:t>through Samaria. </a:t>
            </a:r>
            <a:r>
              <a:rPr lang="en-US" b="1" baseline="30000" dirty="0">
                <a:hlinkClick r:id="rId4"/>
              </a:rPr>
              <a:t>5</a:t>
            </a:r>
            <a:r>
              <a:rPr lang="en-US" dirty="0">
                <a:solidFill>
                  <a:srgbClr val="001320"/>
                </a:solidFill>
                <a:latin typeface="Trebuchet"/>
              </a:rPr>
              <a:t>So He came to a city of Samaria called </a:t>
            </a:r>
            <a:r>
              <a:rPr lang="en-US" dirty="0" err="1">
                <a:solidFill>
                  <a:srgbClr val="0000CC"/>
                </a:solidFill>
                <a:latin typeface="Trebuchet"/>
              </a:rPr>
              <a:t>Sychar</a:t>
            </a:r>
            <a:r>
              <a:rPr lang="en-US" dirty="0">
                <a:solidFill>
                  <a:srgbClr val="001320"/>
                </a:solidFill>
                <a:latin typeface="Trebuchet"/>
              </a:rPr>
              <a:t>, near the parcel of ground that Jacob gave to his son Joseph; </a:t>
            </a:r>
            <a:r>
              <a:rPr lang="en-US" b="1" baseline="30000" dirty="0">
                <a:solidFill>
                  <a:srgbClr val="0092F2"/>
                </a:solidFill>
                <a:hlinkClick r:id="rId5"/>
              </a:rPr>
              <a:t>6</a:t>
            </a:r>
            <a:r>
              <a:rPr lang="en-US" dirty="0">
                <a:solidFill>
                  <a:srgbClr val="001320"/>
                </a:solidFill>
                <a:latin typeface="Trebuchet"/>
              </a:rPr>
              <a:t>and </a:t>
            </a:r>
            <a:r>
              <a:rPr lang="en-US" dirty="0">
                <a:solidFill>
                  <a:srgbClr val="0000CC"/>
                </a:solidFill>
                <a:latin typeface="Trebuchet"/>
              </a:rPr>
              <a:t>Jacob’s well </a:t>
            </a:r>
            <a:r>
              <a:rPr lang="en-US" dirty="0">
                <a:solidFill>
                  <a:srgbClr val="001320"/>
                </a:solidFill>
                <a:latin typeface="Trebuchet"/>
              </a:rPr>
              <a:t>was there. So Jesus, being </a:t>
            </a:r>
            <a:r>
              <a:rPr lang="en-US" dirty="0">
                <a:solidFill>
                  <a:srgbClr val="0000CC"/>
                </a:solidFill>
                <a:latin typeface="Trebuchet"/>
              </a:rPr>
              <a:t>wearied</a:t>
            </a:r>
            <a:r>
              <a:rPr lang="en-US" dirty="0">
                <a:solidFill>
                  <a:srgbClr val="001320"/>
                </a:solidFill>
                <a:latin typeface="Trebuchet"/>
              </a:rPr>
              <a:t> from His journey, was sitting thus by the well. It was about the sixth hour.</a:t>
            </a:r>
            <a:endParaRPr lang="en-US" dirty="0"/>
          </a:p>
        </p:txBody>
      </p:sp>
      <p:sp>
        <p:nvSpPr>
          <p:cNvPr id="7" name="Rectangle 6"/>
          <p:cNvSpPr/>
          <p:nvPr/>
        </p:nvSpPr>
        <p:spPr>
          <a:xfrm>
            <a:off x="4430565" y="4572000"/>
            <a:ext cx="4114800" cy="1200329"/>
          </a:xfrm>
          <a:prstGeom prst="rect">
            <a:avLst/>
          </a:prstGeom>
        </p:spPr>
        <p:txBody>
          <a:bodyPr wrap="square">
            <a:spAutoFit/>
          </a:bodyPr>
          <a:lstStyle/>
          <a:p>
            <a:r>
              <a:rPr lang="en-US" dirty="0">
                <a:latin typeface="Helvetica Neue"/>
                <a:cs typeface="Times New Roman" panose="02020603050405020304" pitchFamily="18" charset="0"/>
              </a:rPr>
              <a:t>The Samaritans occupied the country formerly belonging to the tribe of Ephraim and the half-tribe of Manasseh. </a:t>
            </a:r>
          </a:p>
        </p:txBody>
      </p:sp>
    </p:spTree>
    <p:extLst>
      <p:ext uri="{BB962C8B-B14F-4D97-AF65-F5344CB8AC3E}">
        <p14:creationId xmlns:p14="http://schemas.microsoft.com/office/powerpoint/2010/main" val="1301272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23" name="Freeform: Shape 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p:cNvSpPr txBox="1"/>
          <p:nvPr/>
        </p:nvSpPr>
        <p:spPr>
          <a:xfrm>
            <a:off x="480060" y="1243013"/>
            <a:ext cx="2891790" cy="4371974"/>
          </a:xfrm>
          <a:prstGeom prst="rect">
            <a:avLst/>
          </a:prstGeom>
        </p:spPr>
        <p:txBody>
          <a:bodyPr vert="horz" lIns="91440" tIns="45720" rIns="91440" bIns="45720" rtlCol="0" anchor="ctr">
            <a:normAutofit/>
          </a:bodyPr>
          <a:lstStyle/>
          <a:p>
            <a:pPr>
              <a:lnSpc>
                <a:spcPct val="90000"/>
              </a:lnSpc>
              <a:spcAft>
                <a:spcPts val="600"/>
              </a:spcAft>
            </a:pPr>
            <a:r>
              <a:rPr lang="en-US" sz="3100" b="1" kern="1200">
                <a:solidFill>
                  <a:schemeClr val="tx2"/>
                </a:solidFill>
                <a:latin typeface="+mj-lt"/>
                <a:ea typeface="+mj-ea"/>
                <a:cs typeface="+mj-cs"/>
              </a:rPr>
              <a:t>Who Were The Samaritans?</a:t>
            </a:r>
          </a:p>
        </p:txBody>
      </p:sp>
      <p:sp>
        <p:nvSpPr>
          <p:cNvPr id="4" name="TextBox 3"/>
          <p:cNvSpPr txBox="1"/>
          <p:nvPr/>
        </p:nvSpPr>
        <p:spPr>
          <a:xfrm>
            <a:off x="4038600" y="550476"/>
            <a:ext cx="5029200" cy="5730240"/>
          </a:xfrm>
          <a:prstGeom prst="rect">
            <a:avLst/>
          </a:prstGeom>
        </p:spPr>
        <p:txBody>
          <a:bodyPr vert="horz" lIns="91440" tIns="45720" rIns="91440" bIns="45720" rtlCol="0" anchor="ctr">
            <a:noAutofit/>
          </a:bodyPr>
          <a:lstStyle/>
          <a:p>
            <a:pPr marL="171450" indent="-228600">
              <a:lnSpc>
                <a:spcPct val="90000"/>
              </a:lnSpc>
              <a:spcAft>
                <a:spcPts val="600"/>
              </a:spcAft>
              <a:buFont typeface="Arial" panose="020B0604020202020204" pitchFamily="34" charset="0"/>
              <a:buChar char="•"/>
            </a:pPr>
            <a:r>
              <a:rPr lang="en-US" sz="2400" b="1" dirty="0">
                <a:solidFill>
                  <a:schemeClr val="tx2"/>
                </a:solidFill>
                <a:latin typeface="+mn-lt"/>
              </a:rPr>
              <a:t>When the ten tribes were carried away into captivity to Assyria, the king of Assyria sent people from </a:t>
            </a:r>
            <a:r>
              <a:rPr lang="en-US" sz="2400" b="1" dirty="0" err="1">
                <a:solidFill>
                  <a:schemeClr val="tx2"/>
                </a:solidFill>
                <a:latin typeface="+mn-lt"/>
              </a:rPr>
              <a:t>Cutha</a:t>
            </a:r>
            <a:r>
              <a:rPr lang="en-US" sz="2400" b="1" dirty="0">
                <a:solidFill>
                  <a:schemeClr val="tx2"/>
                </a:solidFill>
                <a:latin typeface="+mn-lt"/>
              </a:rPr>
              <a:t>, Ava, Hamath, and Sepharvaim to inhabit Samaria (2 Kings 17:24). </a:t>
            </a:r>
          </a:p>
          <a:p>
            <a:pPr>
              <a:lnSpc>
                <a:spcPct val="90000"/>
              </a:lnSpc>
              <a:spcAft>
                <a:spcPts val="600"/>
              </a:spcAft>
            </a:pPr>
            <a:endParaRPr lang="en-US" sz="1000" b="1" dirty="0">
              <a:solidFill>
                <a:schemeClr val="tx2"/>
              </a:solidFill>
              <a:latin typeface="+mn-lt"/>
            </a:endParaRPr>
          </a:p>
          <a:p>
            <a:pPr marL="171450" indent="-228600">
              <a:lnSpc>
                <a:spcPct val="90000"/>
              </a:lnSpc>
              <a:spcAft>
                <a:spcPts val="600"/>
              </a:spcAft>
              <a:buFont typeface="Arial" panose="020B0604020202020204" pitchFamily="34" charset="0"/>
              <a:buChar char="•"/>
            </a:pPr>
            <a:r>
              <a:rPr lang="en-US" sz="2400" b="1" dirty="0">
                <a:solidFill>
                  <a:schemeClr val="tx2"/>
                </a:solidFill>
                <a:latin typeface="+mn-lt"/>
              </a:rPr>
              <a:t>These foreigners </a:t>
            </a:r>
            <a:r>
              <a:rPr lang="en-US" sz="2400" b="1" dirty="0">
                <a:solidFill>
                  <a:schemeClr val="tx2"/>
                </a:solidFill>
                <a:effectLst>
                  <a:glow rad="101600">
                    <a:srgbClr val="FFFF00">
                      <a:alpha val="60000"/>
                    </a:srgbClr>
                  </a:glow>
                </a:effectLst>
                <a:latin typeface="+mn-lt"/>
              </a:rPr>
              <a:t>intermarried</a:t>
            </a:r>
            <a:r>
              <a:rPr lang="en-US" sz="2400" b="1" dirty="0">
                <a:solidFill>
                  <a:schemeClr val="tx2"/>
                </a:solidFill>
                <a:latin typeface="+mn-lt"/>
              </a:rPr>
              <a:t> with the Israelite population                                            that was still in and around Samaria.</a:t>
            </a:r>
          </a:p>
          <a:p>
            <a:pPr>
              <a:lnSpc>
                <a:spcPct val="90000"/>
              </a:lnSpc>
              <a:spcAft>
                <a:spcPts val="600"/>
              </a:spcAft>
            </a:pPr>
            <a:endParaRPr lang="en-US" sz="1000" b="1" dirty="0">
              <a:solidFill>
                <a:schemeClr val="tx2"/>
              </a:solidFill>
              <a:latin typeface="+mn-lt"/>
            </a:endParaRPr>
          </a:p>
          <a:p>
            <a:pPr marL="171450" indent="-228600">
              <a:lnSpc>
                <a:spcPct val="90000"/>
              </a:lnSpc>
              <a:spcAft>
                <a:spcPts val="600"/>
              </a:spcAft>
              <a:buFont typeface="Arial" panose="020B0604020202020204" pitchFamily="34" charset="0"/>
              <a:buChar char="•"/>
            </a:pPr>
            <a:r>
              <a:rPr lang="en-US" sz="2400" b="1" dirty="0">
                <a:solidFill>
                  <a:schemeClr val="tx2"/>
                </a:solidFill>
                <a:latin typeface="+mn-lt"/>
              </a:rPr>
              <a:t>Because the Samaritans adopted the idolatrous religion, they were generally considered </a:t>
            </a:r>
            <a:r>
              <a:rPr lang="en-US" sz="2400" b="1" dirty="0">
                <a:solidFill>
                  <a:schemeClr val="tx2"/>
                </a:solidFill>
                <a:effectLst>
                  <a:glow rad="101600">
                    <a:srgbClr val="FFFF00">
                      <a:alpha val="60000"/>
                    </a:srgbClr>
                  </a:glow>
                </a:effectLst>
                <a:latin typeface="+mn-lt"/>
              </a:rPr>
              <a:t>“half-breeds” </a:t>
            </a:r>
            <a:r>
              <a:rPr lang="en-US" sz="2400" b="1" dirty="0">
                <a:solidFill>
                  <a:schemeClr val="tx2"/>
                </a:solidFill>
                <a:latin typeface="+mn-lt"/>
              </a:rPr>
              <a:t>and were universally despised by the Jews.</a:t>
            </a:r>
          </a:p>
        </p:txBody>
      </p:sp>
    </p:spTree>
    <p:extLst>
      <p:ext uri="{BB962C8B-B14F-4D97-AF65-F5344CB8AC3E}">
        <p14:creationId xmlns:p14="http://schemas.microsoft.com/office/powerpoint/2010/main" val="355065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9987</TotalTime>
  <Words>1138</Words>
  <Application>Microsoft Office PowerPoint</Application>
  <PresentationFormat>On-screen Show (4:3)</PresentationFormat>
  <Paragraphs>98</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Wingdings</vt:lpstr>
      <vt:lpstr>Byington</vt:lpstr>
      <vt:lpstr>Calibri</vt:lpstr>
      <vt:lpstr>Engravers MT</vt:lpstr>
      <vt:lpstr>Menlo</vt:lpstr>
      <vt:lpstr>Helvetica Neue</vt:lpstr>
      <vt:lpstr>Trebuchet</vt:lpstr>
      <vt:lpstr>Default Design</vt:lpstr>
      <vt:lpstr>PowerPoint Presentation</vt:lpstr>
      <vt:lpstr>FOUND!</vt:lpstr>
      <vt:lpstr>PowerPoint Presentation</vt:lpstr>
      <vt:lpstr>Found</vt:lpstr>
      <vt:lpstr>Mark 5:18-20</vt:lpstr>
      <vt:lpstr>Mark 6:53-56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vt:lpstr>
      <vt:lpstr>Found</vt:lpstr>
      <vt:lpstr>Found</vt:lpstr>
      <vt:lpstr>PowerPoint Presentation</vt:lpstr>
      <vt:lpstr>FOUND!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 People Find People</dc:title>
  <dc:creator>Bob Buchanon</dc:creator>
  <cp:keywords>Some ideas from Jack Hafer</cp:keywords>
  <dc:description>08-27-17 - Kota Kinabalu, Malaysia_x000d_
10-18-17 - Gudavilli, India_x000d_
10-21-17 - Kothagudem, India_x000d_
10-29-17 - Hendala, Sri Lanka_x000d_
12-17-17 - Sutton Lane.Mayfield, KY_x000d_
11-29-17 - Calumpit, Philippines_x000d_
01-21-18 - Madrid, IA_x000d_
01-28-18 - Tamarijn, Aruba_x000d_
04-02-18 - Gansbaai, South Africa_x000d_
04-29-18 - Stockholm, Sweden_x000d_
05-13-18 - Brownsburg, IN_x000d_
06-26-18 - Toronto, Canada_x000d_
07-29-18 - Eastland.Louisville, KY_x000d_
08-15-18 - Woodland Hills.Tulsa, OK_x000d_
08-30-18 - Vegas Drive.Las Vegas, NV_x000d_
09-16-18 - Main Gate.Orlando, FL_x000d_
09-23-18 - Steele, MO_x000d_
09-30-18 - Pekin, IN_x000d_
02-03-19 - Forest Hills.Tampa, FL_x000d_
02-26-19 - Bali, Indonesia_x000d_
04-07-19 - Northside.Hillsboro, OH_x000d_
04-21-19 - McRae Road.Camden, SC_x000d_
06-19-19 - New Delhi, India_x000d_
10-10-20 - Appleton, WI_x000d_
10-18-20 - Antigo, WI_x000d_
10-11-21 - E'town, KY - College View</dc:description>
  <cp:lastModifiedBy>Bob Buchanon</cp:lastModifiedBy>
  <cp:revision>110</cp:revision>
  <dcterms:created xsi:type="dcterms:W3CDTF">2007-02-11T16:50:47Z</dcterms:created>
  <dcterms:modified xsi:type="dcterms:W3CDTF">2021-10-11T00:53:16Z</dcterms:modified>
</cp:coreProperties>
</file>