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84" r:id="rId4"/>
    <p:sldId id="344" r:id="rId5"/>
    <p:sldId id="338" r:id="rId6"/>
    <p:sldId id="339" r:id="rId7"/>
    <p:sldId id="340" r:id="rId8"/>
    <p:sldId id="341" r:id="rId9"/>
    <p:sldId id="34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42" autoAdjust="0"/>
  </p:normalViewPr>
  <p:slideViewPr>
    <p:cSldViewPr snapToGrid="0">
      <p:cViewPr varScale="1">
        <p:scale>
          <a:sx n="91" d="100"/>
          <a:sy n="91" d="100"/>
        </p:scale>
        <p:origin x="69" y="45"/>
      </p:cViewPr>
      <p:guideLst/>
    </p:cSldViewPr>
  </p:slideViewPr>
  <p:outlineViewPr>
    <p:cViewPr>
      <p:scale>
        <a:sx n="33" d="100"/>
        <a:sy n="33" d="100"/>
      </p:scale>
      <p:origin x="0" y="-91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592"/>
    </p:cViewPr>
  </p:sorter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DC42-65E2-45C7-A4A1-B417D30014F2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F63B4-EC75-419E-AC6F-49A3E7EB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6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7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1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1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Almost a “buttering up” of sorts.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7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4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63B4-EC75-419E-AC6F-49A3E7EBB1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1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pencer.gear.dyndns.org/category/exposition-of-scriptur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FFC0-C7E5-4C8E-BC65-46561BCF5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4" y="200025"/>
            <a:ext cx="8110521" cy="3228975"/>
          </a:xfrm>
        </p:spPr>
        <p:txBody>
          <a:bodyPr/>
          <a:lstStyle/>
          <a:p>
            <a:pPr algn="ctr"/>
            <a:r>
              <a:rPr lang="en-US" dirty="0"/>
              <a:t>2021 3</a:t>
            </a:r>
            <a:r>
              <a:rPr lang="en-US" baseline="30000" dirty="0"/>
              <a:t>rd</a:t>
            </a:r>
            <a:r>
              <a:rPr lang="en-US" dirty="0"/>
              <a:t> Quarter Adult Class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9B5FA-3366-4C60-B493-B35F3FF40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330" y="3606296"/>
            <a:ext cx="8637072" cy="977621"/>
          </a:xfrm>
        </p:spPr>
        <p:txBody>
          <a:bodyPr/>
          <a:lstStyle/>
          <a:p>
            <a:r>
              <a:rPr lang="en-US" dirty="0"/>
              <a:t>The Pastoral Epistles: 1&amp; 2 Timothy, Titus, and Philemon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168068-D5E0-4C76-BA7A-31CFB5FB6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194675" y="133350"/>
            <a:ext cx="3736222" cy="311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9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DA56-001B-496D-B5D6-4EF0F70F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3800" dirty="0"/>
              <a:t>PHILEMON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6E9FC-92D2-40F7-B9E4-9339D0845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17470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5584-CC60-46C7-A436-3FF54891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 Philemon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32784-073C-4CC8-AEEC-660CFB96D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15732"/>
            <a:ext cx="11958319" cy="3450613"/>
          </a:xfrm>
        </p:spPr>
        <p:txBody>
          <a:bodyPr/>
          <a:lstStyle/>
          <a:p>
            <a:pPr lvl="1"/>
            <a:r>
              <a:rPr lang="en-US" dirty="0"/>
              <a:t>Written around the same time as Ephesians and Colossians, placing it around 56-60 AD</a:t>
            </a:r>
          </a:p>
          <a:p>
            <a:pPr lvl="1"/>
            <a:r>
              <a:rPr lang="en-US" dirty="0"/>
              <a:t>Written during Paul’s first imprisonment and during the time the early Church was beginning to expand and take off world-wide.</a:t>
            </a:r>
          </a:p>
          <a:p>
            <a:pPr lvl="1"/>
            <a:r>
              <a:rPr lang="en-US" dirty="0"/>
              <a:t>Slave of Philemon, a business man in Colossae, named Onesimus had escaped along with what is </a:t>
            </a:r>
            <a:r>
              <a:rPr lang="en-US" b="1" u="sng" dirty="0"/>
              <a:t>believed</a:t>
            </a:r>
            <a:r>
              <a:rPr lang="en-US" dirty="0"/>
              <a:t> to be precious property of Philemon’s in an attempt to “blend in” the bustling metropolis of Rome</a:t>
            </a:r>
          </a:p>
          <a:p>
            <a:pPr lvl="1"/>
            <a:r>
              <a:rPr lang="en-US" dirty="0"/>
              <a:t>Happened upon Paul and was converted, bringing about this letter to Philemon which would accompany him back.</a:t>
            </a:r>
          </a:p>
          <a:p>
            <a:pPr lvl="1"/>
            <a:r>
              <a:rPr lang="en-US" dirty="0"/>
              <a:t>Timothy with Paul at this time, has not been left at Ephesus.</a:t>
            </a:r>
          </a:p>
          <a:p>
            <a:pPr lvl="1"/>
            <a:r>
              <a:rPr lang="en-US" dirty="0"/>
              <a:t>Tones of the letter tend toward forgiveness.</a:t>
            </a:r>
          </a:p>
        </p:txBody>
      </p:sp>
    </p:spTree>
    <p:extLst>
      <p:ext uri="{BB962C8B-B14F-4D97-AF65-F5344CB8AC3E}">
        <p14:creationId xmlns:p14="http://schemas.microsoft.com/office/powerpoint/2010/main" val="29857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9AB1-A655-4DBA-AD3B-95408F6A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Verses 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655C-7620-4735-ACB5-380BD8638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at the time of this writing, TIMOTHY is with Paul.</a:t>
            </a:r>
          </a:p>
          <a:p>
            <a:r>
              <a:rPr lang="en-US" dirty="0"/>
              <a:t>Makes note that in addition to Philemon,  </a:t>
            </a:r>
            <a:r>
              <a:rPr lang="en-US" dirty="0" err="1"/>
              <a:t>Apphia</a:t>
            </a:r>
            <a:r>
              <a:rPr lang="en-US" dirty="0"/>
              <a:t> and Archippus as well as the Church is to be greeted.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Who then is the letter written to? Was the situation something the ENTIRE congregation needed to be aware of?</a:t>
            </a:r>
          </a:p>
        </p:txBody>
      </p:sp>
    </p:spTree>
    <p:extLst>
      <p:ext uri="{BB962C8B-B14F-4D97-AF65-F5344CB8AC3E}">
        <p14:creationId xmlns:p14="http://schemas.microsoft.com/office/powerpoint/2010/main" val="43195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9E8AC-3F30-41B1-9498-99E641CE2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Verses 4-9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6B1DA-6867-421E-92F3-F739FDD3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2015732"/>
            <a:ext cx="11917679" cy="4037749"/>
          </a:xfrm>
        </p:spPr>
        <p:txBody>
          <a:bodyPr/>
          <a:lstStyle/>
          <a:p>
            <a:r>
              <a:rPr lang="en-US" dirty="0"/>
              <a:t>Paul gives thanks for Philemon for the reputation he has gained through his life.</a:t>
            </a:r>
          </a:p>
          <a:p>
            <a:r>
              <a:rPr lang="en-US" dirty="0"/>
              <a:t>Although Paul has faith Philemon will do the right thing, he still feels the need to “appeal” to Philemon for love’s sake (vs. 9)</a:t>
            </a:r>
          </a:p>
          <a:p>
            <a:endParaRPr lang="en-US" dirty="0"/>
          </a:p>
          <a:p>
            <a:r>
              <a:rPr lang="en-US" b="1" i="1" u="sng" dirty="0"/>
              <a:t>Why would Paul feel the need to appeal out of love to Philemon if he had confidence Philemon would do the right thing concerning the situation?</a:t>
            </a:r>
          </a:p>
        </p:txBody>
      </p:sp>
    </p:spTree>
    <p:extLst>
      <p:ext uri="{BB962C8B-B14F-4D97-AF65-F5344CB8AC3E}">
        <p14:creationId xmlns:p14="http://schemas.microsoft.com/office/powerpoint/2010/main" val="294679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DA72-5CD2-43B6-8754-6484B36E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Verses 10-16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7EFD3-B3BA-4711-B355-372F638B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1" y="2015732"/>
            <a:ext cx="11938000" cy="4037749"/>
          </a:xfrm>
        </p:spPr>
        <p:txBody>
          <a:bodyPr/>
          <a:lstStyle/>
          <a:p>
            <a:r>
              <a:rPr lang="en-US" dirty="0"/>
              <a:t>Here we find the purpose of the letter: a plea for Onesimus, who was converted in Rome as he ran from his master Philemon.</a:t>
            </a:r>
          </a:p>
          <a:p>
            <a:pPr lvl="1"/>
            <a:r>
              <a:rPr lang="en-US" dirty="0"/>
              <a:t>Some speculate he had taken property from Philemon but that is purely speculation</a:t>
            </a:r>
          </a:p>
          <a:p>
            <a:r>
              <a:rPr lang="en-US" dirty="0"/>
              <a:t>Paul wished to keep Onesimus with him, but knew he needed to return to Philemon.</a:t>
            </a:r>
          </a:p>
          <a:p>
            <a:r>
              <a:rPr lang="en-US" dirty="0"/>
              <a:t>The hope/wish was that the return would benefit both master and slave since they were now brothers in Christ.</a:t>
            </a:r>
          </a:p>
          <a:p>
            <a:endParaRPr lang="en-US" dirty="0"/>
          </a:p>
          <a:p>
            <a:r>
              <a:rPr lang="en-US" b="1" i="1" u="sng" dirty="0"/>
              <a:t>Explain how the relationship between Philemon and Onesimus was now forever changed.</a:t>
            </a:r>
          </a:p>
        </p:txBody>
      </p:sp>
    </p:spTree>
    <p:extLst>
      <p:ext uri="{BB962C8B-B14F-4D97-AF65-F5344CB8AC3E}">
        <p14:creationId xmlns:p14="http://schemas.microsoft.com/office/powerpoint/2010/main" val="23986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B147-5662-4000-9BB5-AC1ADCD6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Verses 17-21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F67BD-80AB-4436-B3D8-CE4259A8B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2015732"/>
            <a:ext cx="11927840" cy="4037749"/>
          </a:xfrm>
        </p:spPr>
        <p:txBody>
          <a:bodyPr/>
          <a:lstStyle/>
          <a:p>
            <a:r>
              <a:rPr lang="en-US" dirty="0"/>
              <a:t>Paul’s tone becomes even more emotional here by appealing directly to Philemon’s love for him (Paul). </a:t>
            </a:r>
          </a:p>
          <a:p>
            <a:r>
              <a:rPr lang="en-US" dirty="0"/>
              <a:t>The apostle even goes as far as to say “if he has taken anything or owes you anything, charge it to me.”</a:t>
            </a:r>
          </a:p>
          <a:p>
            <a:r>
              <a:rPr lang="en-US" dirty="0"/>
              <a:t>Paul also points out that Philemon owes him (vs. 19), but he is still willing to repay all Onesimus has taken/stolen.</a:t>
            </a:r>
          </a:p>
          <a:p>
            <a:r>
              <a:rPr lang="en-US" dirty="0"/>
              <a:t>There is a confidence, reaffirmed by Paul, that Philemon will do the right thing (vs. 21)</a:t>
            </a:r>
          </a:p>
          <a:p>
            <a:endParaRPr lang="en-US" dirty="0"/>
          </a:p>
          <a:p>
            <a:r>
              <a:rPr lang="en-US" b="1" i="1" u="sng" dirty="0"/>
              <a:t>After taking into consideration this section with the previous (vs. 10-16), how did Paul address the situation at hand of slavery that was now having to be addressed in a new light by society? Was it a “revolution” or was it simply a change of attitude by those involved? </a:t>
            </a:r>
          </a:p>
        </p:txBody>
      </p:sp>
    </p:spTree>
    <p:extLst>
      <p:ext uri="{BB962C8B-B14F-4D97-AF65-F5344CB8AC3E}">
        <p14:creationId xmlns:p14="http://schemas.microsoft.com/office/powerpoint/2010/main" val="426991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1F95-283C-4413-AF7A-3DCC6A2B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Verses 22-25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27E55-08FC-4D31-B6CE-383C8DD9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015732"/>
            <a:ext cx="11907519" cy="4037749"/>
          </a:xfrm>
        </p:spPr>
        <p:txBody>
          <a:bodyPr/>
          <a:lstStyle/>
          <a:p>
            <a:r>
              <a:rPr lang="en-US" dirty="0"/>
              <a:t>Paul follows the tradition of the time when attempting to travel to a place where acquaintances reside in verse 22:</a:t>
            </a:r>
          </a:p>
          <a:p>
            <a:pPr lvl="1"/>
            <a:r>
              <a:rPr lang="en-US" dirty="0"/>
              <a:t>Common practice of the time for someone traveling to send a letter/word ahead saying “I’m coming to stay with you, get me a place to sleep ready”</a:t>
            </a:r>
          </a:p>
          <a:p>
            <a:r>
              <a:rPr lang="en-US" dirty="0"/>
              <a:t>Final farewells (as was Paul’s custom) close out the letter.</a:t>
            </a:r>
          </a:p>
        </p:txBody>
      </p:sp>
    </p:spTree>
    <p:extLst>
      <p:ext uri="{BB962C8B-B14F-4D97-AF65-F5344CB8AC3E}">
        <p14:creationId xmlns:p14="http://schemas.microsoft.com/office/powerpoint/2010/main" val="22691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3031-F85F-4138-9329-38593A02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B79F2-1A3F-4723-A3AA-162A67E4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15732"/>
            <a:ext cx="11907519" cy="4037749"/>
          </a:xfrm>
        </p:spPr>
        <p:txBody>
          <a:bodyPr/>
          <a:lstStyle/>
          <a:p>
            <a:r>
              <a:rPr lang="en-US" b="1" i="1" u="sng" dirty="0"/>
              <a:t>What are some lessons we as Christians can take from the letters to Timothy, Titus and Philemon?</a:t>
            </a:r>
          </a:p>
          <a:p>
            <a:endParaRPr lang="en-US" b="1" i="1" u="sng" dirty="0"/>
          </a:p>
          <a:p>
            <a:r>
              <a:rPr lang="en-US" b="1" i="1" u="sng" dirty="0"/>
              <a:t>Why is it important to study these letters to apply to today?</a:t>
            </a:r>
          </a:p>
        </p:txBody>
      </p:sp>
    </p:spTree>
    <p:extLst>
      <p:ext uri="{BB962C8B-B14F-4D97-AF65-F5344CB8AC3E}">
        <p14:creationId xmlns:p14="http://schemas.microsoft.com/office/powerpoint/2010/main" val="73266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1248</TotalTime>
  <Words>631</Words>
  <Application>Microsoft Office PowerPoint</Application>
  <PresentationFormat>Widescreen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2021 3rd Quarter Adult Class </vt:lpstr>
      <vt:lpstr>PHILEMON</vt:lpstr>
      <vt:lpstr>BACKGROUND- Philemon</vt:lpstr>
      <vt:lpstr>Verses 1-3</vt:lpstr>
      <vt:lpstr>Verses 4-9</vt:lpstr>
      <vt:lpstr>Verses 10-16</vt:lpstr>
      <vt:lpstr>Verses 17-21</vt:lpstr>
      <vt:lpstr>Verses 22-25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Paden</dc:creator>
  <cp:lastModifiedBy>Kevin Stilts</cp:lastModifiedBy>
  <cp:revision>140</cp:revision>
  <dcterms:created xsi:type="dcterms:W3CDTF">2021-06-21T15:33:05Z</dcterms:created>
  <dcterms:modified xsi:type="dcterms:W3CDTF">2021-10-07T21:18:30Z</dcterms:modified>
</cp:coreProperties>
</file>