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6" r:id="rId2"/>
  </p:sldMasterIdLst>
  <p:sldIdLst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4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7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0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24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45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4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49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5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82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89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5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98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89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8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9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0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8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4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1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3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FC213-3871-453D-9510-78811D670E54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79A4E-A68F-40D7-8B9C-980038CE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4B9D30-7B34-4D8D-AB4D-F32C3D8F9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7535A0-D2DD-4CA7-9A14-A5EB91CF0E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93245F62-CCC4-49E4-B95B-EA6C1E7905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1B1BA-E3D1-4A57-A472-E48D9EEB7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61" y="4089400"/>
            <a:ext cx="8182230" cy="1175870"/>
          </a:xfrm>
        </p:spPr>
        <p:txBody>
          <a:bodyPr anchor="b">
            <a:norm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 as a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FD21F4-99C7-475D-9B86-0B055C8A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60" y="5660607"/>
            <a:ext cx="8182233" cy="695743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4:12-19</a:t>
            </a:r>
          </a:p>
        </p:txBody>
      </p:sp>
      <p:pic>
        <p:nvPicPr>
          <p:cNvPr id="1026" name="Picture 2" descr="Persecution of Christians in the Roman Empire - Wikipedia">
            <a:extLst>
              <a:ext uri="{FF2B5EF4-FFF2-40B4-BE49-F238E27FC236}">
                <a16:creationId xmlns:a16="http://schemas.microsoft.com/office/drawing/2014/main" xmlns="" id="{5E33A498-E9EA-426F-95C7-C4A806056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0309" y="217848"/>
            <a:ext cx="6405154" cy="374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6">
            <a:extLst>
              <a:ext uri="{FF2B5EF4-FFF2-40B4-BE49-F238E27FC236}">
                <a16:creationId xmlns:a16="http://schemas.microsoft.com/office/drawing/2014/main" xmlns="" id="{E6C0DD6B-6AA3-448F-9B99-8386295BC1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55776" y="5509052"/>
            <a:ext cx="3429000" cy="27432"/>
          </a:xfrm>
          <a:custGeom>
            <a:avLst/>
            <a:gdLst>
              <a:gd name="connsiteX0" fmla="*/ 0 w 3429000"/>
              <a:gd name="connsiteY0" fmla="*/ 0 h 27432"/>
              <a:gd name="connsiteX1" fmla="*/ 651510 w 3429000"/>
              <a:gd name="connsiteY1" fmla="*/ 0 h 27432"/>
              <a:gd name="connsiteX2" fmla="*/ 1337310 w 3429000"/>
              <a:gd name="connsiteY2" fmla="*/ 0 h 27432"/>
              <a:gd name="connsiteX3" fmla="*/ 2057400 w 3429000"/>
              <a:gd name="connsiteY3" fmla="*/ 0 h 27432"/>
              <a:gd name="connsiteX4" fmla="*/ 2777490 w 3429000"/>
              <a:gd name="connsiteY4" fmla="*/ 0 h 27432"/>
              <a:gd name="connsiteX5" fmla="*/ 3429000 w 3429000"/>
              <a:gd name="connsiteY5" fmla="*/ 0 h 27432"/>
              <a:gd name="connsiteX6" fmla="*/ 3429000 w 3429000"/>
              <a:gd name="connsiteY6" fmla="*/ 27432 h 27432"/>
              <a:gd name="connsiteX7" fmla="*/ 2674620 w 3429000"/>
              <a:gd name="connsiteY7" fmla="*/ 27432 h 27432"/>
              <a:gd name="connsiteX8" fmla="*/ 1920240 w 3429000"/>
              <a:gd name="connsiteY8" fmla="*/ 27432 h 27432"/>
              <a:gd name="connsiteX9" fmla="*/ 1234440 w 3429000"/>
              <a:gd name="connsiteY9" fmla="*/ 27432 h 27432"/>
              <a:gd name="connsiteX10" fmla="*/ 0 w 3429000"/>
              <a:gd name="connsiteY10" fmla="*/ 27432 h 27432"/>
              <a:gd name="connsiteX11" fmla="*/ 0 w 342900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27432" fill="none" extrusionOk="0">
                <a:moveTo>
                  <a:pt x="0" y="0"/>
                </a:moveTo>
                <a:cubicBezTo>
                  <a:pt x="134033" y="-6176"/>
                  <a:pt x="393312" y="-724"/>
                  <a:pt x="651510" y="0"/>
                </a:cubicBezTo>
                <a:cubicBezTo>
                  <a:pt x="909708" y="724"/>
                  <a:pt x="1063218" y="-2211"/>
                  <a:pt x="1337310" y="0"/>
                </a:cubicBezTo>
                <a:cubicBezTo>
                  <a:pt x="1611402" y="2211"/>
                  <a:pt x="1767318" y="-34251"/>
                  <a:pt x="2057400" y="0"/>
                </a:cubicBezTo>
                <a:cubicBezTo>
                  <a:pt x="2347482" y="34251"/>
                  <a:pt x="2520601" y="14672"/>
                  <a:pt x="2777490" y="0"/>
                </a:cubicBezTo>
                <a:cubicBezTo>
                  <a:pt x="3034379" y="-14672"/>
                  <a:pt x="3208225" y="22331"/>
                  <a:pt x="3429000" y="0"/>
                </a:cubicBezTo>
                <a:cubicBezTo>
                  <a:pt x="3427834" y="7395"/>
                  <a:pt x="3429045" y="21864"/>
                  <a:pt x="3429000" y="27432"/>
                </a:cubicBezTo>
                <a:cubicBezTo>
                  <a:pt x="3254513" y="3229"/>
                  <a:pt x="2996008" y="3715"/>
                  <a:pt x="2674620" y="27432"/>
                </a:cubicBezTo>
                <a:cubicBezTo>
                  <a:pt x="2353232" y="51149"/>
                  <a:pt x="2172773" y="-9142"/>
                  <a:pt x="1920240" y="27432"/>
                </a:cubicBezTo>
                <a:cubicBezTo>
                  <a:pt x="1667707" y="64006"/>
                  <a:pt x="1571981" y="58898"/>
                  <a:pt x="1234440" y="27432"/>
                </a:cubicBezTo>
                <a:cubicBezTo>
                  <a:pt x="896899" y="-4034"/>
                  <a:pt x="605178" y="73755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29000" h="27432" stroke="0" extrusionOk="0">
                <a:moveTo>
                  <a:pt x="0" y="0"/>
                </a:moveTo>
                <a:cubicBezTo>
                  <a:pt x="296065" y="-25938"/>
                  <a:pt x="508101" y="15049"/>
                  <a:pt x="651510" y="0"/>
                </a:cubicBezTo>
                <a:cubicBezTo>
                  <a:pt x="794919" y="-15049"/>
                  <a:pt x="977878" y="13267"/>
                  <a:pt x="1234440" y="0"/>
                </a:cubicBezTo>
                <a:cubicBezTo>
                  <a:pt x="1491002" y="-13267"/>
                  <a:pt x="1758685" y="-13612"/>
                  <a:pt x="1988820" y="0"/>
                </a:cubicBezTo>
                <a:cubicBezTo>
                  <a:pt x="2218955" y="13612"/>
                  <a:pt x="2387946" y="-27527"/>
                  <a:pt x="2640330" y="0"/>
                </a:cubicBezTo>
                <a:cubicBezTo>
                  <a:pt x="2892714" y="27527"/>
                  <a:pt x="3237953" y="9759"/>
                  <a:pt x="3429000" y="0"/>
                </a:cubicBezTo>
                <a:cubicBezTo>
                  <a:pt x="3429193" y="12649"/>
                  <a:pt x="3428012" y="17989"/>
                  <a:pt x="3429000" y="27432"/>
                </a:cubicBezTo>
                <a:cubicBezTo>
                  <a:pt x="3086957" y="28973"/>
                  <a:pt x="3046990" y="48067"/>
                  <a:pt x="2743200" y="27432"/>
                </a:cubicBezTo>
                <a:cubicBezTo>
                  <a:pt x="2439410" y="6797"/>
                  <a:pt x="2155452" y="50706"/>
                  <a:pt x="1988820" y="27432"/>
                </a:cubicBezTo>
                <a:cubicBezTo>
                  <a:pt x="1822188" y="4158"/>
                  <a:pt x="1528974" y="3285"/>
                  <a:pt x="1405890" y="27432"/>
                </a:cubicBezTo>
                <a:cubicBezTo>
                  <a:pt x="1282806" y="51580"/>
                  <a:pt x="990983" y="33724"/>
                  <a:pt x="720090" y="27432"/>
                </a:cubicBezTo>
                <a:cubicBezTo>
                  <a:pt x="449197" y="21140"/>
                  <a:pt x="296143" y="2996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C6A165"/>
          </a:solidFill>
          <a:ln w="38100" cap="rnd">
            <a:solidFill>
              <a:srgbClr val="C6A165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ate Placeholder 26">
            <a:extLst>
              <a:ext uri="{FF2B5EF4-FFF2-40B4-BE49-F238E27FC236}">
                <a16:creationId xmlns:a16="http://schemas.microsoft.com/office/drawing/2014/main" xmlns="" id="{F28B82B1-E269-4325-A665-6CFE5DEE5D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Footer Placeholder 27">
            <a:extLst>
              <a:ext uri="{FF2B5EF4-FFF2-40B4-BE49-F238E27FC236}">
                <a16:creationId xmlns:a16="http://schemas.microsoft.com/office/drawing/2014/main" xmlns="" id="{7C700527-76FD-4DF4-A597-6F5E089CA0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Slide Number Placeholder 28">
            <a:extLst>
              <a:ext uri="{FF2B5EF4-FFF2-40B4-BE49-F238E27FC236}">
                <a16:creationId xmlns:a16="http://schemas.microsoft.com/office/drawing/2014/main" xmlns="" id="{B5EA49A9-01EB-4D60-A392-7DC9B625D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1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3115734" cy="68580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818322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070D1-1E3F-4C52-812D-BB4F458E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5733" y="0"/>
            <a:ext cx="6028267" cy="181832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Suffering as a Christian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C01889-8AFD-4EA4-A278-A3BAD7D48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467" y="2057399"/>
            <a:ext cx="5486400" cy="4119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 Suffering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2:11-12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2:21-24; 4:1-2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3:13-16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15733" cy="181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" y="2987764"/>
            <a:ext cx="3115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FOUR TRUTHS</a:t>
            </a:r>
          </a:p>
        </p:txBody>
      </p:sp>
    </p:spTree>
    <p:extLst>
      <p:ext uri="{BB962C8B-B14F-4D97-AF65-F5344CB8AC3E}">
        <p14:creationId xmlns:p14="http://schemas.microsoft.com/office/powerpoint/2010/main" val="271082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/>
      </p:transition>
    </mc:Choice>
    <mc:Fallback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3115734" cy="68580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818322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070D1-1E3F-4C52-812D-BB4F458E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5733" y="0"/>
            <a:ext cx="6028267" cy="181832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Suffering as a Christian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C01889-8AFD-4EA4-A278-A3BAD7D48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7467" y="2057399"/>
            <a:ext cx="5486400" cy="4119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in</a:t>
            </a:r>
            <a:r>
              <a:rPr lang="en-US" sz="44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Suffering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4:13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4:14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1:6-9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1:7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1:7, 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15733" cy="181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" y="2987764"/>
            <a:ext cx="3115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FOUR TRUTHS</a:t>
            </a:r>
          </a:p>
        </p:txBody>
      </p:sp>
    </p:spTree>
    <p:extLst>
      <p:ext uri="{BB962C8B-B14F-4D97-AF65-F5344CB8AC3E}">
        <p14:creationId xmlns:p14="http://schemas.microsoft.com/office/powerpoint/2010/main" val="6751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4B9D30-7B34-4D8D-AB4D-F32C3D8F9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7535A0-D2DD-4CA7-9A14-A5EB91CF0E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55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SketchyVTI</vt:lpstr>
      <vt:lpstr>Office Theme</vt:lpstr>
      <vt:lpstr>PowerPoint Presentation</vt:lpstr>
      <vt:lpstr>Suffering as a Christian</vt:lpstr>
      <vt:lpstr>Suffering as a Christian</vt:lpstr>
      <vt:lpstr>Suffering as a Christian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7</cp:revision>
  <dcterms:created xsi:type="dcterms:W3CDTF">2021-09-17T15:40:13Z</dcterms:created>
  <dcterms:modified xsi:type="dcterms:W3CDTF">2021-09-18T23:25:44Z</dcterms:modified>
</cp:coreProperties>
</file>