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3" r:id="rId7"/>
    <p:sldId id="261" r:id="rId8"/>
    <p:sldId id="262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5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3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8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6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9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2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15FA-6391-48F4-BCF4-C75C06F706B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5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r="95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77724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32004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Garments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2999"/>
            <a:ext cx="5029200" cy="22860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22:18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19:23-25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3:18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Lead Me to Calvary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9718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Wounds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57200"/>
            <a:ext cx="5029200" cy="365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when they had crucified Him”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(Mt. 27:35)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they crucified Him”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(Mk. 15:24)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they crucified Him”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(Lk. 23:33; Jn. 19:18)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9718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Wounds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2999"/>
            <a:ext cx="5029200" cy="22860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19:34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20:20, 25, 27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53:5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9718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b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2999"/>
            <a:ext cx="5029200" cy="22860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15:25, 33-37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12:2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34290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Statements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85800"/>
            <a:ext cx="5029200" cy="32004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God, My God, why have You forsaken Me?”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“Father, forgive them; for they know not what they do.”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“Truly I say to you, today you shall be with Me in paradise.”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34290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Statements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85801"/>
            <a:ext cx="5029200" cy="3200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Woman, behold, your son! Behold, your mother!”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thirsty.”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finished!”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“Father, into Your hands I commit My spirit.”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176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Lead Me to Calvary</vt:lpstr>
      <vt:lpstr>FOUR Garments</vt:lpstr>
      <vt:lpstr>FIVE Wounds</vt:lpstr>
      <vt:lpstr>FIVE Wounds</vt:lpstr>
      <vt:lpstr>SIX Hours</vt:lpstr>
      <vt:lpstr>SEVEN Statements</vt:lpstr>
      <vt:lpstr>SEVEN Statements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15</cp:revision>
  <dcterms:created xsi:type="dcterms:W3CDTF">2021-09-09T15:41:47Z</dcterms:created>
  <dcterms:modified xsi:type="dcterms:W3CDTF">2021-09-11T19:17:33Z</dcterms:modified>
</cp:coreProperties>
</file>