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6" r:id="rId4"/>
    <p:sldId id="259" r:id="rId5"/>
    <p:sldId id="260" r:id="rId6"/>
    <p:sldId id="261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15FA-6391-48F4-BCF4-C75C06F706BE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FC35-F513-47C9-B290-5F3EEDA04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52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15FA-6391-48F4-BCF4-C75C06F706BE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FC35-F513-47C9-B290-5F3EEDA04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18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15FA-6391-48F4-BCF4-C75C06F706BE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FC35-F513-47C9-B290-5F3EEDA04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73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15FA-6391-48F4-BCF4-C75C06F706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FC35-F513-47C9-B290-5F3EEDA0498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81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15FA-6391-48F4-BCF4-C75C06F706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FC35-F513-47C9-B290-5F3EEDA0498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334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15FA-6391-48F4-BCF4-C75C06F706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FC35-F513-47C9-B290-5F3EEDA0498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740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15FA-6391-48F4-BCF4-C75C06F706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FC35-F513-47C9-B290-5F3EEDA0498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19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15FA-6391-48F4-BCF4-C75C06F706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FC35-F513-47C9-B290-5F3EEDA0498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781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15FA-6391-48F4-BCF4-C75C06F706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FC35-F513-47C9-B290-5F3EEDA0498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962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15FA-6391-48F4-BCF4-C75C06F706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FC35-F513-47C9-B290-5F3EEDA0498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969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15FA-6391-48F4-BCF4-C75C06F706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FC35-F513-47C9-B290-5F3EEDA0498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743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15FA-6391-48F4-BCF4-C75C06F706BE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FC35-F513-47C9-B290-5F3EEDA04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411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15FA-6391-48F4-BCF4-C75C06F706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FC35-F513-47C9-B290-5F3EEDA0498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400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15FA-6391-48F4-BCF4-C75C06F706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FC35-F513-47C9-B290-5F3EEDA0498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022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15FA-6391-48F4-BCF4-C75C06F706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FC35-F513-47C9-B290-5F3EEDA0498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199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15FA-6391-48F4-BCF4-C75C06F706BE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FC35-F513-47C9-B290-5F3EEDA04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9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15FA-6391-48F4-BCF4-C75C06F706BE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FC35-F513-47C9-B290-5F3EEDA04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3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15FA-6391-48F4-BCF4-C75C06F706BE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FC35-F513-47C9-B290-5F3EEDA04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42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15FA-6391-48F4-BCF4-C75C06F706BE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FC35-F513-47C9-B290-5F3EEDA04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96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15FA-6391-48F4-BCF4-C75C06F706BE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FC35-F513-47C9-B290-5F3EEDA04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75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15FA-6391-48F4-BCF4-C75C06F706BE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FC35-F513-47C9-B290-5F3EEDA04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73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15FA-6391-48F4-BCF4-C75C06F706BE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FC35-F513-47C9-B290-5F3EEDA04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49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A15FA-6391-48F4-BCF4-C75C06F706BE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1FC35-F513-47C9-B290-5F3EEDA04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5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A15FA-6391-48F4-BCF4-C75C06F706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1FC35-F513-47C9-B290-5F3EEDA0498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093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6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" r="956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791200"/>
            <a:ext cx="7772400" cy="10668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Lead Me to Calvary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839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9144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2971800" cy="32004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</a:t>
            </a:r>
            <a:br>
              <a:rPr 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142999"/>
            <a:ext cx="5029200" cy="2286001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26:62-68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15:29-32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5934670"/>
            <a:ext cx="7315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rPr>
              <a:t>Lead Me to Calvary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19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9144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2971800" cy="32004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Thieves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142999"/>
            <a:ext cx="5029200" cy="2286001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Isaiah 53:12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15:27-28, 32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23:39-43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5934670"/>
            <a:ext cx="7315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Lead Me to Calvary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60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9144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2971800" cy="32004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Crosses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142999"/>
            <a:ext cx="5029200" cy="2286001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19:17-18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23:26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5934670"/>
            <a:ext cx="7315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Lead Me to Calvary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1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85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3010</TotalTime>
  <Words>37</Words>
  <Application>Microsoft Office PowerPoint</Application>
  <PresentationFormat>On-screen Show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1_Office Theme</vt:lpstr>
      <vt:lpstr>PowerPoint Presentation</vt:lpstr>
      <vt:lpstr>Lead Me to Calvary</vt:lpstr>
      <vt:lpstr>ONE  Christ</vt:lpstr>
      <vt:lpstr>TWO Thieves</vt:lpstr>
      <vt:lpstr>THREE Crosses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 Holman</dc:creator>
  <cp:lastModifiedBy>Jacob Holman</cp:lastModifiedBy>
  <cp:revision>9</cp:revision>
  <dcterms:created xsi:type="dcterms:W3CDTF">2021-09-09T15:41:47Z</dcterms:created>
  <dcterms:modified xsi:type="dcterms:W3CDTF">2021-09-11T17:52:09Z</dcterms:modified>
</cp:coreProperties>
</file>