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62" r:id="rId3"/>
    <p:sldId id="287" r:id="rId4"/>
    <p:sldId id="327" r:id="rId5"/>
    <p:sldId id="32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varScale="1">
        <p:scale>
          <a:sx n="91" d="100"/>
          <a:sy n="91" d="100"/>
        </p:scale>
        <p:origin x="69" y="45"/>
      </p:cViewPr>
      <p:guideLst/>
    </p:cSldViewPr>
  </p:slideViewPr>
  <p:outlineViewPr>
    <p:cViewPr>
      <p:scale>
        <a:sx n="33" d="100"/>
        <a:sy n="33" d="100"/>
      </p:scale>
      <p:origin x="0" y="-91224"/>
    </p:cViewPr>
  </p:outlineViewPr>
  <p:notesTextViewPr>
    <p:cViewPr>
      <p:scale>
        <a:sx n="1" d="1"/>
        <a:sy n="1" d="1"/>
      </p:scale>
      <p:origin x="0" y="0"/>
    </p:cViewPr>
  </p:notesTextViewPr>
  <p:sorterViewPr>
    <p:cViewPr>
      <p:scale>
        <a:sx n="100" d="100"/>
        <a:sy n="100" d="100"/>
      </p:scale>
      <p:origin x="0" y="-37592"/>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2DC42-65E2-45C7-A4A1-B417D30014F2}" type="datetimeFigureOut">
              <a:rPr lang="en-US" smtClean="0"/>
              <a:t>9/1/2021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F63B4-EC75-419E-AC6F-49A3E7EBB198}" type="slidenum">
              <a:rPr lang="en-US" smtClean="0"/>
              <a:t>‹#›</a:t>
            </a:fld>
            <a:endParaRPr lang="en-US"/>
          </a:p>
        </p:txBody>
      </p:sp>
    </p:spTree>
    <p:extLst>
      <p:ext uri="{BB962C8B-B14F-4D97-AF65-F5344CB8AC3E}">
        <p14:creationId xmlns:p14="http://schemas.microsoft.com/office/powerpoint/2010/main" val="42902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a:t>
            </a:fld>
            <a:endParaRPr lang="en-US"/>
          </a:p>
        </p:txBody>
      </p:sp>
    </p:spTree>
    <p:extLst>
      <p:ext uri="{BB962C8B-B14F-4D97-AF65-F5344CB8AC3E}">
        <p14:creationId xmlns:p14="http://schemas.microsoft.com/office/powerpoint/2010/main" val="281967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2</a:t>
            </a:fld>
            <a:endParaRPr lang="en-US"/>
          </a:p>
        </p:txBody>
      </p:sp>
    </p:spTree>
    <p:extLst>
      <p:ext uri="{BB962C8B-B14F-4D97-AF65-F5344CB8AC3E}">
        <p14:creationId xmlns:p14="http://schemas.microsoft.com/office/powerpoint/2010/main" val="13732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3</a:t>
            </a:fld>
            <a:endParaRPr lang="en-US"/>
          </a:p>
        </p:txBody>
      </p:sp>
    </p:spTree>
    <p:extLst>
      <p:ext uri="{BB962C8B-B14F-4D97-AF65-F5344CB8AC3E}">
        <p14:creationId xmlns:p14="http://schemas.microsoft.com/office/powerpoint/2010/main" val="3295799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6 is an indication, seemingly, that the issues in Ephesus were </a:t>
            </a:r>
            <a:r>
              <a:rPr lang="en-US" dirty="0" err="1"/>
              <a:t>atleast</a:t>
            </a:r>
            <a:r>
              <a:rPr lang="en-US" dirty="0"/>
              <a:t> partially with the women of the church.</a:t>
            </a:r>
          </a:p>
        </p:txBody>
      </p:sp>
      <p:sp>
        <p:nvSpPr>
          <p:cNvPr id="4" name="Slide Number Placeholder 3"/>
          <p:cNvSpPr>
            <a:spLocks noGrp="1"/>
          </p:cNvSpPr>
          <p:nvPr>
            <p:ph type="sldNum" sz="quarter" idx="5"/>
          </p:nvPr>
        </p:nvSpPr>
        <p:spPr/>
        <p:txBody>
          <a:bodyPr/>
          <a:lstStyle/>
          <a:p>
            <a:fld id="{649F63B4-EC75-419E-AC6F-49A3E7EBB198}" type="slidenum">
              <a:rPr lang="en-US" smtClean="0"/>
              <a:t>4</a:t>
            </a:fld>
            <a:endParaRPr lang="en-US"/>
          </a:p>
        </p:txBody>
      </p:sp>
    </p:spTree>
    <p:extLst>
      <p:ext uri="{BB962C8B-B14F-4D97-AF65-F5344CB8AC3E}">
        <p14:creationId xmlns:p14="http://schemas.microsoft.com/office/powerpoint/2010/main" val="346921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5</a:t>
            </a:fld>
            <a:endParaRPr lang="en-US"/>
          </a:p>
        </p:txBody>
      </p:sp>
    </p:spTree>
    <p:extLst>
      <p:ext uri="{BB962C8B-B14F-4D97-AF65-F5344CB8AC3E}">
        <p14:creationId xmlns:p14="http://schemas.microsoft.com/office/powerpoint/2010/main" val="108398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pencer.gear.dyndns.org/category/exposition-of-scriptu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FC0-C7E5-4C8E-BC65-46561BCF5249}"/>
              </a:ext>
            </a:extLst>
          </p:cNvPr>
          <p:cNvSpPr>
            <a:spLocks noGrp="1"/>
          </p:cNvSpPr>
          <p:nvPr>
            <p:ph type="ctrTitle"/>
          </p:nvPr>
        </p:nvSpPr>
        <p:spPr>
          <a:xfrm>
            <a:off x="84154" y="200025"/>
            <a:ext cx="8110521" cy="3228975"/>
          </a:xfrm>
        </p:spPr>
        <p:txBody>
          <a:bodyPr/>
          <a:lstStyle/>
          <a:p>
            <a:pPr algn="ctr"/>
            <a:r>
              <a:rPr lang="en-US" dirty="0"/>
              <a:t>2021 3</a:t>
            </a:r>
            <a:r>
              <a:rPr lang="en-US" baseline="30000" dirty="0"/>
              <a:t>rd</a:t>
            </a:r>
            <a:r>
              <a:rPr lang="en-US" dirty="0"/>
              <a:t> Quarter Adult Class </a:t>
            </a:r>
          </a:p>
        </p:txBody>
      </p:sp>
      <p:sp>
        <p:nvSpPr>
          <p:cNvPr id="3" name="Subtitle 2">
            <a:extLst>
              <a:ext uri="{FF2B5EF4-FFF2-40B4-BE49-F238E27FC236}">
                <a16:creationId xmlns:a16="http://schemas.microsoft.com/office/drawing/2014/main" id="{2B09B5FA-3366-4C60-B493-B35F3FF40B92}"/>
              </a:ext>
            </a:extLst>
          </p:cNvPr>
          <p:cNvSpPr>
            <a:spLocks noGrp="1"/>
          </p:cNvSpPr>
          <p:nvPr>
            <p:ph type="subTitle" idx="1"/>
          </p:nvPr>
        </p:nvSpPr>
        <p:spPr>
          <a:xfrm>
            <a:off x="1484330" y="3606296"/>
            <a:ext cx="8637072" cy="977621"/>
          </a:xfrm>
        </p:spPr>
        <p:txBody>
          <a:bodyPr/>
          <a:lstStyle/>
          <a:p>
            <a:r>
              <a:rPr lang="en-US" dirty="0"/>
              <a:t>The Pastoral Epistles: 1&amp; 2 Timothy, Titus, and Philemon</a:t>
            </a:r>
          </a:p>
        </p:txBody>
      </p:sp>
      <p:pic>
        <p:nvPicPr>
          <p:cNvPr id="5" name="Picture 4">
            <a:extLst>
              <a:ext uri="{FF2B5EF4-FFF2-40B4-BE49-F238E27FC236}">
                <a16:creationId xmlns:a16="http://schemas.microsoft.com/office/drawing/2014/main" id="{2B168068-D5E0-4C76-BA7A-31CFB5FB64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94675" y="133350"/>
            <a:ext cx="3736222" cy="3118355"/>
          </a:xfrm>
          <a:prstGeom prst="rect">
            <a:avLst/>
          </a:prstGeom>
        </p:spPr>
      </p:pic>
    </p:spTree>
    <p:extLst>
      <p:ext uri="{BB962C8B-B14F-4D97-AF65-F5344CB8AC3E}">
        <p14:creationId xmlns:p14="http://schemas.microsoft.com/office/powerpoint/2010/main" val="348569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7587E3-F214-40DA-A1DA-BDB5AB5FA5AD}"/>
              </a:ext>
            </a:extLst>
          </p:cNvPr>
          <p:cNvSpPr>
            <a:spLocks noGrp="1"/>
          </p:cNvSpPr>
          <p:nvPr>
            <p:ph type="title"/>
          </p:nvPr>
        </p:nvSpPr>
        <p:spPr/>
        <p:txBody>
          <a:bodyPr>
            <a:noAutofit/>
          </a:bodyPr>
          <a:lstStyle/>
          <a:p>
            <a:r>
              <a:rPr lang="en-US" sz="11500" dirty="0"/>
              <a:t>2 Timothy</a:t>
            </a:r>
          </a:p>
        </p:txBody>
      </p:sp>
      <p:sp>
        <p:nvSpPr>
          <p:cNvPr id="5" name="Text Placeholder 4">
            <a:extLst>
              <a:ext uri="{FF2B5EF4-FFF2-40B4-BE49-F238E27FC236}">
                <a16:creationId xmlns:a16="http://schemas.microsoft.com/office/drawing/2014/main" id="{E3C6180F-2F7C-4A11-BEFA-22D10AEA1442}"/>
              </a:ext>
            </a:extLst>
          </p:cNvPr>
          <p:cNvSpPr>
            <a:spLocks noGrp="1"/>
          </p:cNvSpPr>
          <p:nvPr>
            <p:ph type="body" idx="1"/>
          </p:nvPr>
        </p:nvSpPr>
        <p:spPr/>
        <p:txBody>
          <a:bodyPr/>
          <a:lstStyle/>
          <a:p>
            <a:r>
              <a:rPr lang="en-US" dirty="0"/>
              <a:t>Final Goodbye to a “Beloved Son”</a:t>
            </a:r>
          </a:p>
        </p:txBody>
      </p:sp>
    </p:spTree>
    <p:extLst>
      <p:ext uri="{BB962C8B-B14F-4D97-AF65-F5344CB8AC3E}">
        <p14:creationId xmlns:p14="http://schemas.microsoft.com/office/powerpoint/2010/main" val="176259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718A4-90D8-4F89-9937-05AE7A1D7181}"/>
              </a:ext>
            </a:extLst>
          </p:cNvPr>
          <p:cNvSpPr>
            <a:spLocks noGrp="1"/>
          </p:cNvSpPr>
          <p:nvPr>
            <p:ph type="title"/>
          </p:nvPr>
        </p:nvSpPr>
        <p:spPr/>
        <p:txBody>
          <a:bodyPr/>
          <a:lstStyle/>
          <a:p>
            <a:r>
              <a:rPr lang="en-US" dirty="0"/>
              <a:t>Chapter 3</a:t>
            </a:r>
          </a:p>
        </p:txBody>
      </p:sp>
      <p:sp>
        <p:nvSpPr>
          <p:cNvPr id="3" name="Text Placeholder 2">
            <a:extLst>
              <a:ext uri="{FF2B5EF4-FFF2-40B4-BE49-F238E27FC236}">
                <a16:creationId xmlns:a16="http://schemas.microsoft.com/office/drawing/2014/main" id="{BA3E468D-9521-4106-B1DF-2F64BA3BBCCB}"/>
              </a:ext>
            </a:extLst>
          </p:cNvPr>
          <p:cNvSpPr>
            <a:spLocks noGrp="1"/>
          </p:cNvSpPr>
          <p:nvPr>
            <p:ph type="body" idx="1"/>
          </p:nvPr>
        </p:nvSpPr>
        <p:spPr/>
        <p:txBody>
          <a:bodyPr/>
          <a:lstStyle/>
          <a:p>
            <a:r>
              <a:rPr lang="en-US" dirty="0"/>
              <a:t>Difficulties in Times to Come</a:t>
            </a:r>
          </a:p>
        </p:txBody>
      </p:sp>
    </p:spTree>
    <p:extLst>
      <p:ext uri="{BB962C8B-B14F-4D97-AF65-F5344CB8AC3E}">
        <p14:creationId xmlns:p14="http://schemas.microsoft.com/office/powerpoint/2010/main" val="56230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A1D4F7-DA34-4970-898B-425F3B6234C7}"/>
              </a:ext>
            </a:extLst>
          </p:cNvPr>
          <p:cNvSpPr>
            <a:spLocks noGrp="1"/>
          </p:cNvSpPr>
          <p:nvPr>
            <p:ph type="title"/>
          </p:nvPr>
        </p:nvSpPr>
        <p:spPr/>
        <p:txBody>
          <a:bodyPr/>
          <a:lstStyle/>
          <a:p>
            <a:r>
              <a:rPr lang="en-US" dirty="0"/>
              <a:t>Chapter 3: 1-9</a:t>
            </a:r>
          </a:p>
        </p:txBody>
      </p:sp>
      <p:sp>
        <p:nvSpPr>
          <p:cNvPr id="5" name="Content Placeholder 4">
            <a:extLst>
              <a:ext uri="{FF2B5EF4-FFF2-40B4-BE49-F238E27FC236}">
                <a16:creationId xmlns:a16="http://schemas.microsoft.com/office/drawing/2014/main" id="{BD891D4B-0CAD-4FB5-A8FE-14EFF839DE56}"/>
              </a:ext>
            </a:extLst>
          </p:cNvPr>
          <p:cNvSpPr>
            <a:spLocks noGrp="1"/>
          </p:cNvSpPr>
          <p:nvPr>
            <p:ph idx="1"/>
          </p:nvPr>
        </p:nvSpPr>
        <p:spPr>
          <a:xfrm>
            <a:off x="111760" y="2015732"/>
            <a:ext cx="11958319" cy="4037749"/>
          </a:xfrm>
        </p:spPr>
        <p:txBody>
          <a:bodyPr>
            <a:normAutofit fontScale="92500"/>
          </a:bodyPr>
          <a:lstStyle/>
          <a:p>
            <a:r>
              <a:rPr lang="en-US" dirty="0"/>
              <a:t>“Hall of Shame” (Wayne Jackson)</a:t>
            </a:r>
          </a:p>
          <a:p>
            <a:r>
              <a:rPr lang="en-US" dirty="0"/>
              <a:t>Term “lovers” here is Philo or “affection for” which also has a connotation for materialism.</a:t>
            </a:r>
          </a:p>
          <a:p>
            <a:r>
              <a:rPr lang="en-US" dirty="0"/>
              <a:t>Paul, after addressing what many believe to be the “women problem” at Ephesus then implores Timothy to be on guard against men such as </a:t>
            </a:r>
            <a:r>
              <a:rPr lang="en-US" dirty="0" err="1"/>
              <a:t>Jannes</a:t>
            </a:r>
            <a:r>
              <a:rPr lang="en-US" dirty="0"/>
              <a:t> and </a:t>
            </a:r>
            <a:r>
              <a:rPr lang="en-US" dirty="0" err="1"/>
              <a:t>Jambres</a:t>
            </a:r>
            <a:r>
              <a:rPr lang="en-US" dirty="0"/>
              <a:t> (2 of the magicians in Egypt according to Jewish tradition/history).</a:t>
            </a:r>
          </a:p>
          <a:p>
            <a:endParaRPr lang="en-US" dirty="0"/>
          </a:p>
          <a:p>
            <a:r>
              <a:rPr lang="en-US" b="1" i="1" u="sng" dirty="0"/>
              <a:t>What was to be so difficult about the “times ahead” for Timothy based on this section?</a:t>
            </a:r>
          </a:p>
          <a:p>
            <a:endParaRPr lang="en-US" b="1" i="1" u="sng" dirty="0"/>
          </a:p>
          <a:p>
            <a:r>
              <a:rPr lang="en-US" b="1" i="1" u="sng" dirty="0"/>
              <a:t>Who is more dangerous: those who “have” religion but do not follow scriptures, or those who “have no religion?”</a:t>
            </a:r>
          </a:p>
          <a:p>
            <a:endParaRPr lang="en-US" dirty="0"/>
          </a:p>
        </p:txBody>
      </p:sp>
    </p:spTree>
    <p:extLst>
      <p:ext uri="{BB962C8B-B14F-4D97-AF65-F5344CB8AC3E}">
        <p14:creationId xmlns:p14="http://schemas.microsoft.com/office/powerpoint/2010/main" val="113466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ircle(in)">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ircle(in)">
                                      <p:cBhvr>
                                        <p:cTn id="27"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7357D-98EA-4A88-B2B2-C91CEEA12BC1}"/>
              </a:ext>
            </a:extLst>
          </p:cNvPr>
          <p:cNvSpPr>
            <a:spLocks noGrp="1"/>
          </p:cNvSpPr>
          <p:nvPr>
            <p:ph type="title"/>
          </p:nvPr>
        </p:nvSpPr>
        <p:spPr/>
        <p:txBody>
          <a:bodyPr/>
          <a:lstStyle/>
          <a:p>
            <a:r>
              <a:rPr lang="en-US" dirty="0"/>
              <a:t>Chapter 3: 10-17</a:t>
            </a:r>
          </a:p>
        </p:txBody>
      </p:sp>
      <p:sp>
        <p:nvSpPr>
          <p:cNvPr id="3" name="Content Placeholder 2">
            <a:extLst>
              <a:ext uri="{FF2B5EF4-FFF2-40B4-BE49-F238E27FC236}">
                <a16:creationId xmlns:a16="http://schemas.microsoft.com/office/drawing/2014/main" id="{E1674C45-39AE-40C0-8E02-8F02D4AB91B3}"/>
              </a:ext>
            </a:extLst>
          </p:cNvPr>
          <p:cNvSpPr>
            <a:spLocks noGrp="1"/>
          </p:cNvSpPr>
          <p:nvPr>
            <p:ph idx="1"/>
          </p:nvPr>
        </p:nvSpPr>
        <p:spPr>
          <a:xfrm>
            <a:off x="162560" y="2015732"/>
            <a:ext cx="11877039" cy="4037749"/>
          </a:xfrm>
        </p:spPr>
        <p:txBody>
          <a:bodyPr/>
          <a:lstStyle/>
          <a:p>
            <a:r>
              <a:rPr lang="en-US" dirty="0"/>
              <a:t>Contrast is drawn here from the false teachers in vs. 1-9 to what Timothy is to cling to.</a:t>
            </a:r>
          </a:p>
          <a:p>
            <a:r>
              <a:rPr lang="en-US" dirty="0"/>
              <a:t>While Paul does not go into detail about the “persecutions and sufferings…” in verse 11 that Timothy is apparently familiar with, we do have record of some of difficulties (2 Cor. 11: 25-27)</a:t>
            </a:r>
          </a:p>
          <a:p>
            <a:r>
              <a:rPr lang="en-US" dirty="0"/>
              <a:t>Paul also points out to Timothy that things will get worse before they get better (vs. 13)</a:t>
            </a:r>
          </a:p>
          <a:p>
            <a:r>
              <a:rPr lang="en-US" dirty="0"/>
              <a:t>Timothy and the church at Ephesus, however, are to “continue in the things you have learned and become convinced of…” i.e. stand firm in the faith.</a:t>
            </a:r>
          </a:p>
          <a:p>
            <a:endParaRPr lang="en-US" dirty="0"/>
          </a:p>
          <a:p>
            <a:r>
              <a:rPr lang="en-US" b="1" i="1" u="sng" dirty="0"/>
              <a:t>Why is all scripture so important for all men? How can we use what Paul tells Timothy here today in 2021?</a:t>
            </a:r>
          </a:p>
        </p:txBody>
      </p:sp>
    </p:spTree>
    <p:extLst>
      <p:ext uri="{BB962C8B-B14F-4D97-AF65-F5344CB8AC3E}">
        <p14:creationId xmlns:p14="http://schemas.microsoft.com/office/powerpoint/2010/main" val="23380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1167</TotalTime>
  <Words>325</Words>
  <Application>Microsoft Office PowerPoint</Application>
  <PresentationFormat>Widescreen</PresentationFormat>
  <Paragraphs>27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Gallery</vt:lpstr>
      <vt:lpstr>2021 3rd Quarter Adult Class </vt:lpstr>
      <vt:lpstr>2 Timothy</vt:lpstr>
      <vt:lpstr>Chapter 3</vt:lpstr>
      <vt:lpstr>Chapter 3: 1-9</vt:lpstr>
      <vt:lpstr>Chapter 3: 10-17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Paden</dc:creator>
  <cp:lastModifiedBy>Kevin Stilts</cp:lastModifiedBy>
  <cp:revision>137</cp:revision>
  <dcterms:created xsi:type="dcterms:W3CDTF">2021-06-21T15:33:05Z</dcterms:created>
  <dcterms:modified xsi:type="dcterms:W3CDTF">2021-09-02T01:13:58Z</dcterms:modified>
</cp:coreProperties>
</file>