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63" r:id="rId3"/>
    <p:sldId id="290" r:id="rId4"/>
    <p:sldId id="336" r:id="rId5"/>
    <p:sldId id="33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842" autoAdjust="0"/>
  </p:normalViewPr>
  <p:slideViewPr>
    <p:cSldViewPr snapToGrid="0">
      <p:cViewPr varScale="1">
        <p:scale>
          <a:sx n="91" d="100"/>
          <a:sy n="91" d="100"/>
        </p:scale>
        <p:origin x="69" y="45"/>
      </p:cViewPr>
      <p:guideLst/>
    </p:cSldViewPr>
  </p:slideViewPr>
  <p:outlineViewPr>
    <p:cViewPr>
      <p:scale>
        <a:sx n="33" d="100"/>
        <a:sy n="33" d="100"/>
      </p:scale>
      <p:origin x="0" y="-91224"/>
    </p:cViewPr>
  </p:outlineViewPr>
  <p:notesTextViewPr>
    <p:cViewPr>
      <p:scale>
        <a:sx n="1" d="1"/>
        <a:sy n="1" d="1"/>
      </p:scale>
      <p:origin x="0" y="0"/>
    </p:cViewPr>
  </p:notesTextViewPr>
  <p:sorterViewPr>
    <p:cViewPr>
      <p:scale>
        <a:sx n="100" d="100"/>
        <a:sy n="100" d="100"/>
      </p:scale>
      <p:origin x="0" y="-37592"/>
    </p:cViewPr>
  </p:sorterViewPr>
  <p:notesViewPr>
    <p:cSldViewPr snapToGrid="0">
      <p:cViewPr varScale="1">
        <p:scale>
          <a:sx n="51" d="100"/>
          <a:sy n="51" d="100"/>
        </p:scale>
        <p:origin x="269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79C66556-8DE5-4FA3-B34B-9B0940A1003E}"/>
    <pc:docChg chg="delSld">
      <pc:chgData name="Kevin Stilts" userId="99c6032548666723" providerId="LiveId" clId="{79C66556-8DE5-4FA3-B34B-9B0940A1003E}" dt="2021-09-23T02:04:40.194" v="10" actId="47"/>
      <pc:docMkLst>
        <pc:docMk/>
      </pc:docMkLst>
      <pc:sldChg chg="del">
        <pc:chgData name="Kevin Stilts" userId="99c6032548666723" providerId="LiveId" clId="{79C66556-8DE5-4FA3-B34B-9B0940A1003E}" dt="2021-09-23T01:58:36.996" v="9" actId="47"/>
        <pc:sldMkLst>
          <pc:docMk/>
          <pc:sldMk cId="1572787668" sldId="257"/>
        </pc:sldMkLst>
      </pc:sldChg>
      <pc:sldChg chg="del">
        <pc:chgData name="Kevin Stilts" userId="99c6032548666723" providerId="LiveId" clId="{79C66556-8DE5-4FA3-B34B-9B0940A1003E}" dt="2021-09-23T01:58:36.996" v="9" actId="47"/>
        <pc:sldMkLst>
          <pc:docMk/>
          <pc:sldMk cId="1163527016" sldId="258"/>
        </pc:sldMkLst>
      </pc:sldChg>
      <pc:sldChg chg="del">
        <pc:chgData name="Kevin Stilts" userId="99c6032548666723" providerId="LiveId" clId="{79C66556-8DE5-4FA3-B34B-9B0940A1003E}" dt="2021-09-23T01:58:36.996" v="9" actId="47"/>
        <pc:sldMkLst>
          <pc:docMk/>
          <pc:sldMk cId="352665926" sldId="259"/>
        </pc:sldMkLst>
      </pc:sldChg>
      <pc:sldChg chg="del">
        <pc:chgData name="Kevin Stilts" userId="99c6032548666723" providerId="LiveId" clId="{79C66556-8DE5-4FA3-B34B-9B0940A1003E}" dt="2021-09-23T01:58:36.996" v="9" actId="47"/>
        <pc:sldMkLst>
          <pc:docMk/>
          <pc:sldMk cId="1078891815" sldId="260"/>
        </pc:sldMkLst>
      </pc:sldChg>
      <pc:sldChg chg="del">
        <pc:chgData name="Kevin Stilts" userId="99c6032548666723" providerId="LiveId" clId="{79C66556-8DE5-4FA3-B34B-9B0940A1003E}" dt="2021-09-23T01:58:36.996" v="9" actId="47"/>
        <pc:sldMkLst>
          <pc:docMk/>
          <pc:sldMk cId="2719939538" sldId="261"/>
        </pc:sldMkLst>
      </pc:sldChg>
      <pc:sldChg chg="del">
        <pc:chgData name="Kevin Stilts" userId="99c6032548666723" providerId="LiveId" clId="{79C66556-8DE5-4FA3-B34B-9B0940A1003E}" dt="2021-09-23T01:58:36.996" v="9" actId="47"/>
        <pc:sldMkLst>
          <pc:docMk/>
          <pc:sldMk cId="1762594528" sldId="262"/>
        </pc:sldMkLst>
      </pc:sldChg>
      <pc:sldChg chg="del">
        <pc:chgData name="Kevin Stilts" userId="99c6032548666723" providerId="LiveId" clId="{79C66556-8DE5-4FA3-B34B-9B0940A1003E}" dt="2021-09-23T01:58:36.996" v="9" actId="47"/>
        <pc:sldMkLst>
          <pc:docMk/>
          <pc:sldMk cId="2281555464" sldId="264"/>
        </pc:sldMkLst>
      </pc:sldChg>
      <pc:sldChg chg="del">
        <pc:chgData name="Kevin Stilts" userId="99c6032548666723" providerId="LiveId" clId="{79C66556-8DE5-4FA3-B34B-9B0940A1003E}" dt="2021-09-23T01:58:36.996" v="9" actId="47"/>
        <pc:sldMkLst>
          <pc:docMk/>
          <pc:sldMk cId="1762340618" sldId="265"/>
        </pc:sldMkLst>
      </pc:sldChg>
      <pc:sldChg chg="del">
        <pc:chgData name="Kevin Stilts" userId="99c6032548666723" providerId="LiveId" clId="{79C66556-8DE5-4FA3-B34B-9B0940A1003E}" dt="2021-09-23T01:58:36.996" v="9" actId="47"/>
        <pc:sldMkLst>
          <pc:docMk/>
          <pc:sldMk cId="73188388" sldId="266"/>
        </pc:sldMkLst>
      </pc:sldChg>
      <pc:sldChg chg="del">
        <pc:chgData name="Kevin Stilts" userId="99c6032548666723" providerId="LiveId" clId="{79C66556-8DE5-4FA3-B34B-9B0940A1003E}" dt="2021-09-23T02:04:40.194" v="10" actId="47"/>
        <pc:sldMkLst>
          <pc:docMk/>
          <pc:sldMk cId="174707431" sldId="267"/>
        </pc:sldMkLst>
      </pc:sldChg>
      <pc:sldChg chg="del">
        <pc:chgData name="Kevin Stilts" userId="99c6032548666723" providerId="LiveId" clId="{79C66556-8DE5-4FA3-B34B-9B0940A1003E}" dt="2021-09-23T01:58:36.996" v="9" actId="47"/>
        <pc:sldMkLst>
          <pc:docMk/>
          <pc:sldMk cId="3582379694" sldId="268"/>
        </pc:sldMkLst>
      </pc:sldChg>
      <pc:sldChg chg="del">
        <pc:chgData name="Kevin Stilts" userId="99c6032548666723" providerId="LiveId" clId="{79C66556-8DE5-4FA3-B34B-9B0940A1003E}" dt="2021-09-23T01:58:36.996" v="9" actId="47"/>
        <pc:sldMkLst>
          <pc:docMk/>
          <pc:sldMk cId="3244480993" sldId="269"/>
        </pc:sldMkLst>
      </pc:sldChg>
      <pc:sldChg chg="del">
        <pc:chgData name="Kevin Stilts" userId="99c6032548666723" providerId="LiveId" clId="{79C66556-8DE5-4FA3-B34B-9B0940A1003E}" dt="2021-09-23T01:58:36.996" v="9" actId="47"/>
        <pc:sldMkLst>
          <pc:docMk/>
          <pc:sldMk cId="4266241798" sldId="270"/>
        </pc:sldMkLst>
      </pc:sldChg>
      <pc:sldChg chg="del">
        <pc:chgData name="Kevin Stilts" userId="99c6032548666723" providerId="LiveId" clId="{79C66556-8DE5-4FA3-B34B-9B0940A1003E}" dt="2021-09-23T01:58:36.996" v="9" actId="47"/>
        <pc:sldMkLst>
          <pc:docMk/>
          <pc:sldMk cId="188766066" sldId="271"/>
        </pc:sldMkLst>
      </pc:sldChg>
      <pc:sldChg chg="del">
        <pc:chgData name="Kevin Stilts" userId="99c6032548666723" providerId="LiveId" clId="{79C66556-8DE5-4FA3-B34B-9B0940A1003E}" dt="2021-09-23T01:58:36.996" v="9" actId="47"/>
        <pc:sldMkLst>
          <pc:docMk/>
          <pc:sldMk cId="3913086090" sldId="272"/>
        </pc:sldMkLst>
      </pc:sldChg>
      <pc:sldChg chg="del">
        <pc:chgData name="Kevin Stilts" userId="99c6032548666723" providerId="LiveId" clId="{79C66556-8DE5-4FA3-B34B-9B0940A1003E}" dt="2021-09-23T01:58:36.996" v="9" actId="47"/>
        <pc:sldMkLst>
          <pc:docMk/>
          <pc:sldMk cId="2671474572" sldId="273"/>
        </pc:sldMkLst>
      </pc:sldChg>
      <pc:sldChg chg="del">
        <pc:chgData name="Kevin Stilts" userId="99c6032548666723" providerId="LiveId" clId="{79C66556-8DE5-4FA3-B34B-9B0940A1003E}" dt="2021-09-23T01:58:36.996" v="9" actId="47"/>
        <pc:sldMkLst>
          <pc:docMk/>
          <pc:sldMk cId="748292653" sldId="274"/>
        </pc:sldMkLst>
      </pc:sldChg>
      <pc:sldChg chg="del">
        <pc:chgData name="Kevin Stilts" userId="99c6032548666723" providerId="LiveId" clId="{79C66556-8DE5-4FA3-B34B-9B0940A1003E}" dt="2021-09-23T01:58:36.996" v="9" actId="47"/>
        <pc:sldMkLst>
          <pc:docMk/>
          <pc:sldMk cId="1565416059" sldId="275"/>
        </pc:sldMkLst>
      </pc:sldChg>
      <pc:sldChg chg="del">
        <pc:chgData name="Kevin Stilts" userId="99c6032548666723" providerId="LiveId" clId="{79C66556-8DE5-4FA3-B34B-9B0940A1003E}" dt="2021-09-23T01:58:36.996" v="9" actId="47"/>
        <pc:sldMkLst>
          <pc:docMk/>
          <pc:sldMk cId="1085958034" sldId="276"/>
        </pc:sldMkLst>
      </pc:sldChg>
      <pc:sldChg chg="del">
        <pc:chgData name="Kevin Stilts" userId="99c6032548666723" providerId="LiveId" clId="{79C66556-8DE5-4FA3-B34B-9B0940A1003E}" dt="2021-09-23T01:58:36.996" v="9" actId="47"/>
        <pc:sldMkLst>
          <pc:docMk/>
          <pc:sldMk cId="2441430868" sldId="277"/>
        </pc:sldMkLst>
      </pc:sldChg>
      <pc:sldChg chg="del">
        <pc:chgData name="Kevin Stilts" userId="99c6032548666723" providerId="LiveId" clId="{79C66556-8DE5-4FA3-B34B-9B0940A1003E}" dt="2021-09-23T01:58:36.996" v="9" actId="47"/>
        <pc:sldMkLst>
          <pc:docMk/>
          <pc:sldMk cId="1415628491" sldId="278"/>
        </pc:sldMkLst>
      </pc:sldChg>
      <pc:sldChg chg="del">
        <pc:chgData name="Kevin Stilts" userId="99c6032548666723" providerId="LiveId" clId="{79C66556-8DE5-4FA3-B34B-9B0940A1003E}" dt="2021-09-23T01:58:36.996" v="9" actId="47"/>
        <pc:sldMkLst>
          <pc:docMk/>
          <pc:sldMk cId="1092856598" sldId="279"/>
        </pc:sldMkLst>
      </pc:sldChg>
      <pc:sldChg chg="del">
        <pc:chgData name="Kevin Stilts" userId="99c6032548666723" providerId="LiveId" clId="{79C66556-8DE5-4FA3-B34B-9B0940A1003E}" dt="2021-09-23T01:58:24.692" v="0" actId="47"/>
        <pc:sldMkLst>
          <pc:docMk/>
          <pc:sldMk cId="3784968094" sldId="280"/>
        </pc:sldMkLst>
      </pc:sldChg>
      <pc:sldChg chg="del">
        <pc:chgData name="Kevin Stilts" userId="99c6032548666723" providerId="LiveId" clId="{79C66556-8DE5-4FA3-B34B-9B0940A1003E}" dt="2021-09-23T01:58:25.754" v="1" actId="47"/>
        <pc:sldMkLst>
          <pc:docMk/>
          <pc:sldMk cId="1876421181" sldId="281"/>
        </pc:sldMkLst>
      </pc:sldChg>
      <pc:sldChg chg="del">
        <pc:chgData name="Kevin Stilts" userId="99c6032548666723" providerId="LiveId" clId="{79C66556-8DE5-4FA3-B34B-9B0940A1003E}" dt="2021-09-23T01:58:26.085" v="2" actId="47"/>
        <pc:sldMkLst>
          <pc:docMk/>
          <pc:sldMk cId="2175730916" sldId="282"/>
        </pc:sldMkLst>
      </pc:sldChg>
      <pc:sldChg chg="del">
        <pc:chgData name="Kevin Stilts" userId="99c6032548666723" providerId="LiveId" clId="{79C66556-8DE5-4FA3-B34B-9B0940A1003E}" dt="2021-09-23T02:04:40.194" v="10" actId="47"/>
        <pc:sldMkLst>
          <pc:docMk/>
          <pc:sldMk cId="1542589802" sldId="283"/>
        </pc:sldMkLst>
      </pc:sldChg>
      <pc:sldChg chg="del">
        <pc:chgData name="Kevin Stilts" userId="99c6032548666723" providerId="LiveId" clId="{79C66556-8DE5-4FA3-B34B-9B0940A1003E}" dt="2021-09-23T02:04:40.194" v="10" actId="47"/>
        <pc:sldMkLst>
          <pc:docMk/>
          <pc:sldMk cId="2985708324" sldId="284"/>
        </pc:sldMkLst>
      </pc:sldChg>
      <pc:sldChg chg="del">
        <pc:chgData name="Kevin Stilts" userId="99c6032548666723" providerId="LiveId" clId="{79C66556-8DE5-4FA3-B34B-9B0940A1003E}" dt="2021-09-23T01:58:36.996" v="9" actId="47"/>
        <pc:sldMkLst>
          <pc:docMk/>
          <pc:sldMk cId="1049956286" sldId="285"/>
        </pc:sldMkLst>
      </pc:sldChg>
      <pc:sldChg chg="del">
        <pc:chgData name="Kevin Stilts" userId="99c6032548666723" providerId="LiveId" clId="{79C66556-8DE5-4FA3-B34B-9B0940A1003E}" dt="2021-09-23T01:58:36.996" v="9" actId="47"/>
        <pc:sldMkLst>
          <pc:docMk/>
          <pc:sldMk cId="1259741011" sldId="286"/>
        </pc:sldMkLst>
      </pc:sldChg>
      <pc:sldChg chg="del">
        <pc:chgData name="Kevin Stilts" userId="99c6032548666723" providerId="LiveId" clId="{79C66556-8DE5-4FA3-B34B-9B0940A1003E}" dt="2021-09-23T01:58:36.996" v="9" actId="47"/>
        <pc:sldMkLst>
          <pc:docMk/>
          <pc:sldMk cId="562309152" sldId="287"/>
        </pc:sldMkLst>
      </pc:sldChg>
      <pc:sldChg chg="del">
        <pc:chgData name="Kevin Stilts" userId="99c6032548666723" providerId="LiveId" clId="{79C66556-8DE5-4FA3-B34B-9B0940A1003E}" dt="2021-09-23T01:58:36.996" v="9" actId="47"/>
        <pc:sldMkLst>
          <pc:docMk/>
          <pc:sldMk cId="2797760360" sldId="288"/>
        </pc:sldMkLst>
      </pc:sldChg>
      <pc:sldChg chg="del">
        <pc:chgData name="Kevin Stilts" userId="99c6032548666723" providerId="LiveId" clId="{79C66556-8DE5-4FA3-B34B-9B0940A1003E}" dt="2021-09-23T01:58:26.717" v="4" actId="47"/>
        <pc:sldMkLst>
          <pc:docMk/>
          <pc:sldMk cId="2446066833" sldId="289"/>
        </pc:sldMkLst>
      </pc:sldChg>
      <pc:sldChg chg="del">
        <pc:chgData name="Kevin Stilts" userId="99c6032548666723" providerId="LiveId" clId="{79C66556-8DE5-4FA3-B34B-9B0940A1003E}" dt="2021-09-23T01:58:26.470" v="3" actId="47"/>
        <pc:sldMkLst>
          <pc:docMk/>
          <pc:sldMk cId="839771432" sldId="291"/>
        </pc:sldMkLst>
      </pc:sldChg>
      <pc:sldChg chg="del">
        <pc:chgData name="Kevin Stilts" userId="99c6032548666723" providerId="LiveId" clId="{79C66556-8DE5-4FA3-B34B-9B0940A1003E}" dt="2021-09-23T01:58:36.996" v="9" actId="47"/>
        <pc:sldMkLst>
          <pc:docMk/>
          <pc:sldMk cId="2725772423" sldId="292"/>
        </pc:sldMkLst>
      </pc:sldChg>
      <pc:sldChg chg="del">
        <pc:chgData name="Kevin Stilts" userId="99c6032548666723" providerId="LiveId" clId="{79C66556-8DE5-4FA3-B34B-9B0940A1003E}" dt="2021-09-23T01:58:36.996" v="9" actId="47"/>
        <pc:sldMkLst>
          <pc:docMk/>
          <pc:sldMk cId="1354969204" sldId="293"/>
        </pc:sldMkLst>
      </pc:sldChg>
      <pc:sldChg chg="del">
        <pc:chgData name="Kevin Stilts" userId="99c6032548666723" providerId="LiveId" clId="{79C66556-8DE5-4FA3-B34B-9B0940A1003E}" dt="2021-09-23T01:58:36.996" v="9" actId="47"/>
        <pc:sldMkLst>
          <pc:docMk/>
          <pc:sldMk cId="1364420374" sldId="294"/>
        </pc:sldMkLst>
      </pc:sldChg>
      <pc:sldChg chg="del">
        <pc:chgData name="Kevin Stilts" userId="99c6032548666723" providerId="LiveId" clId="{79C66556-8DE5-4FA3-B34B-9B0940A1003E}" dt="2021-09-23T01:58:36.996" v="9" actId="47"/>
        <pc:sldMkLst>
          <pc:docMk/>
          <pc:sldMk cId="2922850637" sldId="295"/>
        </pc:sldMkLst>
      </pc:sldChg>
      <pc:sldChg chg="del">
        <pc:chgData name="Kevin Stilts" userId="99c6032548666723" providerId="LiveId" clId="{79C66556-8DE5-4FA3-B34B-9B0940A1003E}" dt="2021-09-23T01:58:36.996" v="9" actId="47"/>
        <pc:sldMkLst>
          <pc:docMk/>
          <pc:sldMk cId="97319398" sldId="296"/>
        </pc:sldMkLst>
      </pc:sldChg>
      <pc:sldChg chg="del">
        <pc:chgData name="Kevin Stilts" userId="99c6032548666723" providerId="LiveId" clId="{79C66556-8DE5-4FA3-B34B-9B0940A1003E}" dt="2021-09-23T01:58:36.996" v="9" actId="47"/>
        <pc:sldMkLst>
          <pc:docMk/>
          <pc:sldMk cId="1040703149" sldId="297"/>
        </pc:sldMkLst>
      </pc:sldChg>
      <pc:sldChg chg="del">
        <pc:chgData name="Kevin Stilts" userId="99c6032548666723" providerId="LiveId" clId="{79C66556-8DE5-4FA3-B34B-9B0940A1003E}" dt="2021-09-23T01:58:36.996" v="9" actId="47"/>
        <pc:sldMkLst>
          <pc:docMk/>
          <pc:sldMk cId="816829524" sldId="298"/>
        </pc:sldMkLst>
      </pc:sldChg>
      <pc:sldChg chg="del">
        <pc:chgData name="Kevin Stilts" userId="99c6032548666723" providerId="LiveId" clId="{79C66556-8DE5-4FA3-B34B-9B0940A1003E}" dt="2021-09-23T01:58:36.996" v="9" actId="47"/>
        <pc:sldMkLst>
          <pc:docMk/>
          <pc:sldMk cId="1691695947" sldId="299"/>
        </pc:sldMkLst>
      </pc:sldChg>
      <pc:sldChg chg="del">
        <pc:chgData name="Kevin Stilts" userId="99c6032548666723" providerId="LiveId" clId="{79C66556-8DE5-4FA3-B34B-9B0940A1003E}" dt="2021-09-23T01:58:36.996" v="9" actId="47"/>
        <pc:sldMkLst>
          <pc:docMk/>
          <pc:sldMk cId="2403976549" sldId="300"/>
        </pc:sldMkLst>
      </pc:sldChg>
      <pc:sldChg chg="del">
        <pc:chgData name="Kevin Stilts" userId="99c6032548666723" providerId="LiveId" clId="{79C66556-8DE5-4FA3-B34B-9B0940A1003E}" dt="2021-09-23T01:58:36.996" v="9" actId="47"/>
        <pc:sldMkLst>
          <pc:docMk/>
          <pc:sldMk cId="4108136573" sldId="301"/>
        </pc:sldMkLst>
      </pc:sldChg>
      <pc:sldChg chg="del">
        <pc:chgData name="Kevin Stilts" userId="99c6032548666723" providerId="LiveId" clId="{79C66556-8DE5-4FA3-B34B-9B0940A1003E}" dt="2021-09-23T01:58:36.996" v="9" actId="47"/>
        <pc:sldMkLst>
          <pc:docMk/>
          <pc:sldMk cId="1213445134" sldId="302"/>
        </pc:sldMkLst>
      </pc:sldChg>
      <pc:sldChg chg="del">
        <pc:chgData name="Kevin Stilts" userId="99c6032548666723" providerId="LiveId" clId="{79C66556-8DE5-4FA3-B34B-9B0940A1003E}" dt="2021-09-23T01:58:36.996" v="9" actId="47"/>
        <pc:sldMkLst>
          <pc:docMk/>
          <pc:sldMk cId="2509920856" sldId="303"/>
        </pc:sldMkLst>
      </pc:sldChg>
      <pc:sldChg chg="del">
        <pc:chgData name="Kevin Stilts" userId="99c6032548666723" providerId="LiveId" clId="{79C66556-8DE5-4FA3-B34B-9B0940A1003E}" dt="2021-09-23T01:58:36.996" v="9" actId="47"/>
        <pc:sldMkLst>
          <pc:docMk/>
          <pc:sldMk cId="4156859912" sldId="304"/>
        </pc:sldMkLst>
      </pc:sldChg>
      <pc:sldChg chg="del">
        <pc:chgData name="Kevin Stilts" userId="99c6032548666723" providerId="LiveId" clId="{79C66556-8DE5-4FA3-B34B-9B0940A1003E}" dt="2021-09-23T01:58:36.996" v="9" actId="47"/>
        <pc:sldMkLst>
          <pc:docMk/>
          <pc:sldMk cId="303029713" sldId="305"/>
        </pc:sldMkLst>
      </pc:sldChg>
      <pc:sldChg chg="del">
        <pc:chgData name="Kevin Stilts" userId="99c6032548666723" providerId="LiveId" clId="{79C66556-8DE5-4FA3-B34B-9B0940A1003E}" dt="2021-09-23T01:58:36.996" v="9" actId="47"/>
        <pc:sldMkLst>
          <pc:docMk/>
          <pc:sldMk cId="988587962" sldId="306"/>
        </pc:sldMkLst>
      </pc:sldChg>
      <pc:sldChg chg="del">
        <pc:chgData name="Kevin Stilts" userId="99c6032548666723" providerId="LiveId" clId="{79C66556-8DE5-4FA3-B34B-9B0940A1003E}" dt="2021-09-23T01:58:36.996" v="9" actId="47"/>
        <pc:sldMkLst>
          <pc:docMk/>
          <pc:sldMk cId="932045455" sldId="307"/>
        </pc:sldMkLst>
      </pc:sldChg>
      <pc:sldChg chg="del">
        <pc:chgData name="Kevin Stilts" userId="99c6032548666723" providerId="LiveId" clId="{79C66556-8DE5-4FA3-B34B-9B0940A1003E}" dt="2021-09-23T01:58:36.996" v="9" actId="47"/>
        <pc:sldMkLst>
          <pc:docMk/>
          <pc:sldMk cId="3217985675" sldId="308"/>
        </pc:sldMkLst>
      </pc:sldChg>
      <pc:sldChg chg="del">
        <pc:chgData name="Kevin Stilts" userId="99c6032548666723" providerId="LiveId" clId="{79C66556-8DE5-4FA3-B34B-9B0940A1003E}" dt="2021-09-23T01:58:36.996" v="9" actId="47"/>
        <pc:sldMkLst>
          <pc:docMk/>
          <pc:sldMk cId="2514307465" sldId="309"/>
        </pc:sldMkLst>
      </pc:sldChg>
      <pc:sldChg chg="del">
        <pc:chgData name="Kevin Stilts" userId="99c6032548666723" providerId="LiveId" clId="{79C66556-8DE5-4FA3-B34B-9B0940A1003E}" dt="2021-09-23T01:58:36.996" v="9" actId="47"/>
        <pc:sldMkLst>
          <pc:docMk/>
          <pc:sldMk cId="3641468396" sldId="310"/>
        </pc:sldMkLst>
      </pc:sldChg>
      <pc:sldChg chg="del">
        <pc:chgData name="Kevin Stilts" userId="99c6032548666723" providerId="LiveId" clId="{79C66556-8DE5-4FA3-B34B-9B0940A1003E}" dt="2021-09-23T01:58:36.996" v="9" actId="47"/>
        <pc:sldMkLst>
          <pc:docMk/>
          <pc:sldMk cId="742623659" sldId="311"/>
        </pc:sldMkLst>
      </pc:sldChg>
      <pc:sldChg chg="del">
        <pc:chgData name="Kevin Stilts" userId="99c6032548666723" providerId="LiveId" clId="{79C66556-8DE5-4FA3-B34B-9B0940A1003E}" dt="2021-09-23T01:58:36.996" v="9" actId="47"/>
        <pc:sldMkLst>
          <pc:docMk/>
          <pc:sldMk cId="877992442" sldId="312"/>
        </pc:sldMkLst>
      </pc:sldChg>
      <pc:sldChg chg="del">
        <pc:chgData name="Kevin Stilts" userId="99c6032548666723" providerId="LiveId" clId="{79C66556-8DE5-4FA3-B34B-9B0940A1003E}" dt="2021-09-23T01:58:36.996" v="9" actId="47"/>
        <pc:sldMkLst>
          <pc:docMk/>
          <pc:sldMk cId="2571941774" sldId="313"/>
        </pc:sldMkLst>
      </pc:sldChg>
      <pc:sldChg chg="del">
        <pc:chgData name="Kevin Stilts" userId="99c6032548666723" providerId="LiveId" clId="{79C66556-8DE5-4FA3-B34B-9B0940A1003E}" dt="2021-09-23T01:58:36.996" v="9" actId="47"/>
        <pc:sldMkLst>
          <pc:docMk/>
          <pc:sldMk cId="2267152710" sldId="314"/>
        </pc:sldMkLst>
      </pc:sldChg>
      <pc:sldChg chg="del">
        <pc:chgData name="Kevin Stilts" userId="99c6032548666723" providerId="LiveId" clId="{79C66556-8DE5-4FA3-B34B-9B0940A1003E}" dt="2021-09-23T01:58:36.996" v="9" actId="47"/>
        <pc:sldMkLst>
          <pc:docMk/>
          <pc:sldMk cId="1675261895" sldId="315"/>
        </pc:sldMkLst>
      </pc:sldChg>
      <pc:sldChg chg="del">
        <pc:chgData name="Kevin Stilts" userId="99c6032548666723" providerId="LiveId" clId="{79C66556-8DE5-4FA3-B34B-9B0940A1003E}" dt="2021-09-23T01:58:36.996" v="9" actId="47"/>
        <pc:sldMkLst>
          <pc:docMk/>
          <pc:sldMk cId="3785315523" sldId="316"/>
        </pc:sldMkLst>
      </pc:sldChg>
      <pc:sldChg chg="del">
        <pc:chgData name="Kevin Stilts" userId="99c6032548666723" providerId="LiveId" clId="{79C66556-8DE5-4FA3-B34B-9B0940A1003E}" dt="2021-09-23T01:58:36.996" v="9" actId="47"/>
        <pc:sldMkLst>
          <pc:docMk/>
          <pc:sldMk cId="1804094689" sldId="317"/>
        </pc:sldMkLst>
      </pc:sldChg>
      <pc:sldChg chg="del">
        <pc:chgData name="Kevin Stilts" userId="99c6032548666723" providerId="LiveId" clId="{79C66556-8DE5-4FA3-B34B-9B0940A1003E}" dt="2021-09-23T01:58:36.996" v="9" actId="47"/>
        <pc:sldMkLst>
          <pc:docMk/>
          <pc:sldMk cId="1517040083" sldId="318"/>
        </pc:sldMkLst>
      </pc:sldChg>
      <pc:sldChg chg="del">
        <pc:chgData name="Kevin Stilts" userId="99c6032548666723" providerId="LiveId" clId="{79C66556-8DE5-4FA3-B34B-9B0940A1003E}" dt="2021-09-23T01:58:36.996" v="9" actId="47"/>
        <pc:sldMkLst>
          <pc:docMk/>
          <pc:sldMk cId="1848885032" sldId="319"/>
        </pc:sldMkLst>
      </pc:sldChg>
      <pc:sldChg chg="del">
        <pc:chgData name="Kevin Stilts" userId="99c6032548666723" providerId="LiveId" clId="{79C66556-8DE5-4FA3-B34B-9B0940A1003E}" dt="2021-09-23T01:58:36.996" v="9" actId="47"/>
        <pc:sldMkLst>
          <pc:docMk/>
          <pc:sldMk cId="977835439" sldId="320"/>
        </pc:sldMkLst>
      </pc:sldChg>
      <pc:sldChg chg="del">
        <pc:chgData name="Kevin Stilts" userId="99c6032548666723" providerId="LiveId" clId="{79C66556-8DE5-4FA3-B34B-9B0940A1003E}" dt="2021-09-23T01:58:36.996" v="9" actId="47"/>
        <pc:sldMkLst>
          <pc:docMk/>
          <pc:sldMk cId="2706243757" sldId="321"/>
        </pc:sldMkLst>
      </pc:sldChg>
      <pc:sldChg chg="del">
        <pc:chgData name="Kevin Stilts" userId="99c6032548666723" providerId="LiveId" clId="{79C66556-8DE5-4FA3-B34B-9B0940A1003E}" dt="2021-09-23T01:58:36.996" v="9" actId="47"/>
        <pc:sldMkLst>
          <pc:docMk/>
          <pc:sldMk cId="2023840258" sldId="322"/>
        </pc:sldMkLst>
      </pc:sldChg>
      <pc:sldChg chg="del">
        <pc:chgData name="Kevin Stilts" userId="99c6032548666723" providerId="LiveId" clId="{79C66556-8DE5-4FA3-B34B-9B0940A1003E}" dt="2021-09-23T01:58:36.996" v="9" actId="47"/>
        <pc:sldMkLst>
          <pc:docMk/>
          <pc:sldMk cId="3501988983" sldId="323"/>
        </pc:sldMkLst>
      </pc:sldChg>
      <pc:sldChg chg="del">
        <pc:chgData name="Kevin Stilts" userId="99c6032548666723" providerId="LiveId" clId="{79C66556-8DE5-4FA3-B34B-9B0940A1003E}" dt="2021-09-23T01:58:36.996" v="9" actId="47"/>
        <pc:sldMkLst>
          <pc:docMk/>
          <pc:sldMk cId="914308453" sldId="324"/>
        </pc:sldMkLst>
      </pc:sldChg>
      <pc:sldChg chg="del">
        <pc:chgData name="Kevin Stilts" userId="99c6032548666723" providerId="LiveId" clId="{79C66556-8DE5-4FA3-B34B-9B0940A1003E}" dt="2021-09-23T01:58:36.996" v="9" actId="47"/>
        <pc:sldMkLst>
          <pc:docMk/>
          <pc:sldMk cId="534453505" sldId="325"/>
        </pc:sldMkLst>
      </pc:sldChg>
      <pc:sldChg chg="del">
        <pc:chgData name="Kevin Stilts" userId="99c6032548666723" providerId="LiveId" clId="{79C66556-8DE5-4FA3-B34B-9B0940A1003E}" dt="2021-09-23T01:58:36.996" v="9" actId="47"/>
        <pc:sldMkLst>
          <pc:docMk/>
          <pc:sldMk cId="3947617282" sldId="326"/>
        </pc:sldMkLst>
      </pc:sldChg>
      <pc:sldChg chg="del">
        <pc:chgData name="Kevin Stilts" userId="99c6032548666723" providerId="LiveId" clId="{79C66556-8DE5-4FA3-B34B-9B0940A1003E}" dt="2021-09-23T01:58:36.996" v="9" actId="47"/>
        <pc:sldMkLst>
          <pc:docMk/>
          <pc:sldMk cId="1134668017" sldId="327"/>
        </pc:sldMkLst>
      </pc:sldChg>
      <pc:sldChg chg="del">
        <pc:chgData name="Kevin Stilts" userId="99c6032548666723" providerId="LiveId" clId="{79C66556-8DE5-4FA3-B34B-9B0940A1003E}" dt="2021-09-23T01:58:36.996" v="9" actId="47"/>
        <pc:sldMkLst>
          <pc:docMk/>
          <pc:sldMk cId="2338033232" sldId="328"/>
        </pc:sldMkLst>
      </pc:sldChg>
      <pc:sldChg chg="del">
        <pc:chgData name="Kevin Stilts" userId="99c6032548666723" providerId="LiveId" clId="{79C66556-8DE5-4FA3-B34B-9B0940A1003E}" dt="2021-09-23T01:58:36.996" v="9" actId="47"/>
        <pc:sldMkLst>
          <pc:docMk/>
          <pc:sldMk cId="2652538549" sldId="329"/>
        </pc:sldMkLst>
      </pc:sldChg>
      <pc:sldChg chg="del">
        <pc:chgData name="Kevin Stilts" userId="99c6032548666723" providerId="LiveId" clId="{79C66556-8DE5-4FA3-B34B-9B0940A1003E}" dt="2021-09-23T01:58:36.996" v="9" actId="47"/>
        <pc:sldMkLst>
          <pc:docMk/>
          <pc:sldMk cId="1017661535" sldId="330"/>
        </pc:sldMkLst>
      </pc:sldChg>
      <pc:sldChg chg="del">
        <pc:chgData name="Kevin Stilts" userId="99c6032548666723" providerId="LiveId" clId="{79C66556-8DE5-4FA3-B34B-9B0940A1003E}" dt="2021-09-23T01:58:36.996" v="9" actId="47"/>
        <pc:sldMkLst>
          <pc:docMk/>
          <pc:sldMk cId="1455393934" sldId="331"/>
        </pc:sldMkLst>
      </pc:sldChg>
      <pc:sldChg chg="del">
        <pc:chgData name="Kevin Stilts" userId="99c6032548666723" providerId="LiveId" clId="{79C66556-8DE5-4FA3-B34B-9B0940A1003E}" dt="2021-09-23T01:58:26.951" v="5" actId="47"/>
        <pc:sldMkLst>
          <pc:docMk/>
          <pc:sldMk cId="3236530904" sldId="332"/>
        </pc:sldMkLst>
      </pc:sldChg>
      <pc:sldChg chg="del">
        <pc:chgData name="Kevin Stilts" userId="99c6032548666723" providerId="LiveId" clId="{79C66556-8DE5-4FA3-B34B-9B0940A1003E}" dt="2021-09-23T01:58:27.146" v="6" actId="47"/>
        <pc:sldMkLst>
          <pc:docMk/>
          <pc:sldMk cId="1179973124" sldId="333"/>
        </pc:sldMkLst>
      </pc:sldChg>
      <pc:sldChg chg="del">
        <pc:chgData name="Kevin Stilts" userId="99c6032548666723" providerId="LiveId" clId="{79C66556-8DE5-4FA3-B34B-9B0940A1003E}" dt="2021-09-23T01:58:27.884" v="7" actId="47"/>
        <pc:sldMkLst>
          <pc:docMk/>
          <pc:sldMk cId="503983256" sldId="334"/>
        </pc:sldMkLst>
      </pc:sldChg>
      <pc:sldChg chg="del">
        <pc:chgData name="Kevin Stilts" userId="99c6032548666723" providerId="LiveId" clId="{79C66556-8DE5-4FA3-B34B-9B0940A1003E}" dt="2021-09-23T01:58:28.428" v="8" actId="47"/>
        <pc:sldMkLst>
          <pc:docMk/>
          <pc:sldMk cId="4118696337" sldId="335"/>
        </pc:sldMkLst>
      </pc:sldChg>
      <pc:sldChg chg="del">
        <pc:chgData name="Kevin Stilts" userId="99c6032548666723" providerId="LiveId" clId="{79C66556-8DE5-4FA3-B34B-9B0940A1003E}" dt="2021-09-23T02:04:40.194" v="10" actId="47"/>
        <pc:sldMkLst>
          <pc:docMk/>
          <pc:sldMk cId="2946791960" sldId="338"/>
        </pc:sldMkLst>
      </pc:sldChg>
      <pc:sldChg chg="del">
        <pc:chgData name="Kevin Stilts" userId="99c6032548666723" providerId="LiveId" clId="{79C66556-8DE5-4FA3-B34B-9B0940A1003E}" dt="2021-09-23T02:04:40.194" v="10" actId="47"/>
        <pc:sldMkLst>
          <pc:docMk/>
          <pc:sldMk cId="2398660339" sldId="339"/>
        </pc:sldMkLst>
      </pc:sldChg>
      <pc:sldChg chg="del">
        <pc:chgData name="Kevin Stilts" userId="99c6032548666723" providerId="LiveId" clId="{79C66556-8DE5-4FA3-B34B-9B0940A1003E}" dt="2021-09-23T02:04:40.194" v="10" actId="47"/>
        <pc:sldMkLst>
          <pc:docMk/>
          <pc:sldMk cId="4269913639" sldId="340"/>
        </pc:sldMkLst>
      </pc:sldChg>
      <pc:sldChg chg="del">
        <pc:chgData name="Kevin Stilts" userId="99c6032548666723" providerId="LiveId" clId="{79C66556-8DE5-4FA3-B34B-9B0940A1003E}" dt="2021-09-23T02:04:40.194" v="10" actId="47"/>
        <pc:sldMkLst>
          <pc:docMk/>
          <pc:sldMk cId="2269171196" sldId="341"/>
        </pc:sldMkLst>
      </pc:sldChg>
      <pc:sldChg chg="del">
        <pc:chgData name="Kevin Stilts" userId="99c6032548666723" providerId="LiveId" clId="{79C66556-8DE5-4FA3-B34B-9B0940A1003E}" dt="2021-09-23T02:04:40.194" v="10" actId="47"/>
        <pc:sldMkLst>
          <pc:docMk/>
          <pc:sldMk cId="732661836" sldId="342"/>
        </pc:sldMkLst>
      </pc:sldChg>
      <pc:sldChg chg="del">
        <pc:chgData name="Kevin Stilts" userId="99c6032548666723" providerId="LiveId" clId="{79C66556-8DE5-4FA3-B34B-9B0940A1003E}" dt="2021-09-23T01:58:36.996" v="9" actId="47"/>
        <pc:sldMkLst>
          <pc:docMk/>
          <pc:sldMk cId="727611403" sldId="34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D2DC42-65E2-45C7-A4A1-B417D30014F2}" type="datetimeFigureOut">
              <a:rPr lang="en-US" smtClean="0"/>
              <a:t>9/22/2021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9F63B4-EC75-419E-AC6F-49A3E7EBB198}" type="slidenum">
              <a:rPr lang="en-US" smtClean="0"/>
              <a:t>‹#›</a:t>
            </a:fld>
            <a:endParaRPr lang="en-US"/>
          </a:p>
        </p:txBody>
      </p:sp>
    </p:spTree>
    <p:extLst>
      <p:ext uri="{BB962C8B-B14F-4D97-AF65-F5344CB8AC3E}">
        <p14:creationId xmlns:p14="http://schemas.microsoft.com/office/powerpoint/2010/main" val="429026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1</a:t>
            </a:fld>
            <a:endParaRPr lang="en-US"/>
          </a:p>
        </p:txBody>
      </p:sp>
    </p:spTree>
    <p:extLst>
      <p:ext uri="{BB962C8B-B14F-4D97-AF65-F5344CB8AC3E}">
        <p14:creationId xmlns:p14="http://schemas.microsoft.com/office/powerpoint/2010/main" val="2819672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2</a:t>
            </a:fld>
            <a:endParaRPr lang="en-US"/>
          </a:p>
        </p:txBody>
      </p:sp>
    </p:spTree>
    <p:extLst>
      <p:ext uri="{BB962C8B-B14F-4D97-AF65-F5344CB8AC3E}">
        <p14:creationId xmlns:p14="http://schemas.microsoft.com/office/powerpoint/2010/main" val="1945610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3</a:t>
            </a:fld>
            <a:endParaRPr lang="en-US"/>
          </a:p>
        </p:txBody>
      </p:sp>
    </p:spTree>
    <p:extLst>
      <p:ext uri="{BB962C8B-B14F-4D97-AF65-F5344CB8AC3E}">
        <p14:creationId xmlns:p14="http://schemas.microsoft.com/office/powerpoint/2010/main" val="1917820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4</a:t>
            </a:fld>
            <a:endParaRPr lang="en-US"/>
          </a:p>
        </p:txBody>
      </p:sp>
    </p:spTree>
    <p:extLst>
      <p:ext uri="{BB962C8B-B14F-4D97-AF65-F5344CB8AC3E}">
        <p14:creationId xmlns:p14="http://schemas.microsoft.com/office/powerpoint/2010/main" val="3650676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people” based on context refers to Christians who are faithful members of the family it would seem.</a:t>
            </a:r>
          </a:p>
        </p:txBody>
      </p:sp>
      <p:sp>
        <p:nvSpPr>
          <p:cNvPr id="4" name="Slide Number Placeholder 3"/>
          <p:cNvSpPr>
            <a:spLocks noGrp="1"/>
          </p:cNvSpPr>
          <p:nvPr>
            <p:ph type="sldNum" sz="quarter" idx="5"/>
          </p:nvPr>
        </p:nvSpPr>
        <p:spPr/>
        <p:txBody>
          <a:bodyPr/>
          <a:lstStyle/>
          <a:p>
            <a:fld id="{649F63B4-EC75-419E-AC6F-49A3E7EBB198}" type="slidenum">
              <a:rPr lang="en-US" smtClean="0"/>
              <a:t>5</a:t>
            </a:fld>
            <a:endParaRPr lang="en-US"/>
          </a:p>
        </p:txBody>
      </p:sp>
    </p:spTree>
    <p:extLst>
      <p:ext uri="{BB962C8B-B14F-4D97-AF65-F5344CB8AC3E}">
        <p14:creationId xmlns:p14="http://schemas.microsoft.com/office/powerpoint/2010/main" val="994715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9/22/2021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9/22/2021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spencer.gear.dyndns.org/category/exposition-of-scriptur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0FFC0-C7E5-4C8E-BC65-46561BCF5249}"/>
              </a:ext>
            </a:extLst>
          </p:cNvPr>
          <p:cNvSpPr>
            <a:spLocks noGrp="1"/>
          </p:cNvSpPr>
          <p:nvPr>
            <p:ph type="ctrTitle"/>
          </p:nvPr>
        </p:nvSpPr>
        <p:spPr>
          <a:xfrm>
            <a:off x="84154" y="200025"/>
            <a:ext cx="8110521" cy="3228975"/>
          </a:xfrm>
        </p:spPr>
        <p:txBody>
          <a:bodyPr/>
          <a:lstStyle/>
          <a:p>
            <a:pPr algn="ctr"/>
            <a:r>
              <a:rPr lang="en-US" dirty="0"/>
              <a:t>2021 3</a:t>
            </a:r>
            <a:r>
              <a:rPr lang="en-US" baseline="30000" dirty="0"/>
              <a:t>rd</a:t>
            </a:r>
            <a:r>
              <a:rPr lang="en-US" dirty="0"/>
              <a:t> Quarter Adult Class </a:t>
            </a:r>
          </a:p>
        </p:txBody>
      </p:sp>
      <p:sp>
        <p:nvSpPr>
          <p:cNvPr id="3" name="Subtitle 2">
            <a:extLst>
              <a:ext uri="{FF2B5EF4-FFF2-40B4-BE49-F238E27FC236}">
                <a16:creationId xmlns:a16="http://schemas.microsoft.com/office/drawing/2014/main" id="{2B09B5FA-3366-4C60-B493-B35F3FF40B92}"/>
              </a:ext>
            </a:extLst>
          </p:cNvPr>
          <p:cNvSpPr>
            <a:spLocks noGrp="1"/>
          </p:cNvSpPr>
          <p:nvPr>
            <p:ph type="subTitle" idx="1"/>
          </p:nvPr>
        </p:nvSpPr>
        <p:spPr>
          <a:xfrm>
            <a:off x="1484330" y="3606296"/>
            <a:ext cx="8637072" cy="977621"/>
          </a:xfrm>
        </p:spPr>
        <p:txBody>
          <a:bodyPr/>
          <a:lstStyle/>
          <a:p>
            <a:r>
              <a:rPr lang="en-US" dirty="0"/>
              <a:t>The Pastoral Epistles: 1&amp; 2 Timothy, Titus, and Philemon</a:t>
            </a:r>
          </a:p>
        </p:txBody>
      </p:sp>
      <p:pic>
        <p:nvPicPr>
          <p:cNvPr id="5" name="Picture 4">
            <a:extLst>
              <a:ext uri="{FF2B5EF4-FFF2-40B4-BE49-F238E27FC236}">
                <a16:creationId xmlns:a16="http://schemas.microsoft.com/office/drawing/2014/main" id="{2B168068-D5E0-4C76-BA7A-31CFB5FB648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194675" y="133350"/>
            <a:ext cx="3736222" cy="3118355"/>
          </a:xfrm>
          <a:prstGeom prst="rect">
            <a:avLst/>
          </a:prstGeom>
        </p:spPr>
      </p:pic>
    </p:spTree>
    <p:extLst>
      <p:ext uri="{BB962C8B-B14F-4D97-AF65-F5344CB8AC3E}">
        <p14:creationId xmlns:p14="http://schemas.microsoft.com/office/powerpoint/2010/main" val="3485692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A8B50C0-3ADD-4804-B238-EF1D3EA1B631}"/>
              </a:ext>
            </a:extLst>
          </p:cNvPr>
          <p:cNvSpPr>
            <a:spLocks noGrp="1"/>
          </p:cNvSpPr>
          <p:nvPr>
            <p:ph type="title"/>
          </p:nvPr>
        </p:nvSpPr>
        <p:spPr/>
        <p:txBody>
          <a:bodyPr>
            <a:normAutofit fontScale="90000"/>
          </a:bodyPr>
          <a:lstStyle/>
          <a:p>
            <a:r>
              <a:rPr lang="en-US" sz="13800" dirty="0"/>
              <a:t>Titus</a:t>
            </a:r>
          </a:p>
        </p:txBody>
      </p:sp>
      <p:sp>
        <p:nvSpPr>
          <p:cNvPr id="7" name="Text Placeholder 6">
            <a:extLst>
              <a:ext uri="{FF2B5EF4-FFF2-40B4-BE49-F238E27FC236}">
                <a16:creationId xmlns:a16="http://schemas.microsoft.com/office/drawing/2014/main" id="{F8E8BA5C-9A90-4825-BDF6-2EA3DB5BC582}"/>
              </a:ext>
            </a:extLst>
          </p:cNvPr>
          <p:cNvSpPr>
            <a:spLocks noGrp="1"/>
          </p:cNvSpPr>
          <p:nvPr>
            <p:ph type="body" idx="1"/>
          </p:nvPr>
        </p:nvSpPr>
        <p:spPr/>
        <p:txBody>
          <a:bodyPr/>
          <a:lstStyle/>
          <a:p>
            <a:r>
              <a:rPr lang="en-US" dirty="0"/>
              <a:t>The Crete Evangelist</a:t>
            </a:r>
          </a:p>
        </p:txBody>
      </p:sp>
    </p:spTree>
    <p:extLst>
      <p:ext uri="{BB962C8B-B14F-4D97-AF65-F5344CB8AC3E}">
        <p14:creationId xmlns:p14="http://schemas.microsoft.com/office/powerpoint/2010/main" val="288926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3746F-89F4-4562-9C53-76A53F8EA987}"/>
              </a:ext>
            </a:extLst>
          </p:cNvPr>
          <p:cNvSpPr>
            <a:spLocks noGrp="1"/>
          </p:cNvSpPr>
          <p:nvPr>
            <p:ph type="title"/>
          </p:nvPr>
        </p:nvSpPr>
        <p:spPr/>
        <p:txBody>
          <a:bodyPr/>
          <a:lstStyle/>
          <a:p>
            <a:r>
              <a:rPr lang="en-US" dirty="0"/>
              <a:t>Chapter 3</a:t>
            </a:r>
          </a:p>
        </p:txBody>
      </p:sp>
      <p:sp>
        <p:nvSpPr>
          <p:cNvPr id="3" name="Text Placeholder 2">
            <a:extLst>
              <a:ext uri="{FF2B5EF4-FFF2-40B4-BE49-F238E27FC236}">
                <a16:creationId xmlns:a16="http://schemas.microsoft.com/office/drawing/2014/main" id="{B3094B9B-3362-4895-8932-5AF382A50949}"/>
              </a:ext>
            </a:extLst>
          </p:cNvPr>
          <p:cNvSpPr>
            <a:spLocks noGrp="1"/>
          </p:cNvSpPr>
          <p:nvPr>
            <p:ph type="body" idx="1"/>
          </p:nvPr>
        </p:nvSpPr>
        <p:spPr/>
        <p:txBody>
          <a:bodyPr/>
          <a:lstStyle/>
          <a:p>
            <a:r>
              <a:rPr lang="en-US" dirty="0"/>
              <a:t>Godly Living</a:t>
            </a:r>
          </a:p>
        </p:txBody>
      </p:sp>
    </p:spTree>
    <p:extLst>
      <p:ext uri="{BB962C8B-B14F-4D97-AF65-F5344CB8AC3E}">
        <p14:creationId xmlns:p14="http://schemas.microsoft.com/office/powerpoint/2010/main" val="216973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D099DB-73E0-4DF5-87E6-76931E4DE972}"/>
              </a:ext>
            </a:extLst>
          </p:cNvPr>
          <p:cNvSpPr>
            <a:spLocks noGrp="1"/>
          </p:cNvSpPr>
          <p:nvPr>
            <p:ph type="title"/>
          </p:nvPr>
        </p:nvSpPr>
        <p:spPr/>
        <p:txBody>
          <a:bodyPr/>
          <a:lstStyle/>
          <a:p>
            <a:r>
              <a:rPr lang="en-US" dirty="0"/>
              <a:t>Chapter 3: 1-11</a:t>
            </a:r>
          </a:p>
        </p:txBody>
      </p:sp>
      <p:sp>
        <p:nvSpPr>
          <p:cNvPr id="5" name="Content Placeholder 4">
            <a:extLst>
              <a:ext uri="{FF2B5EF4-FFF2-40B4-BE49-F238E27FC236}">
                <a16:creationId xmlns:a16="http://schemas.microsoft.com/office/drawing/2014/main" id="{51649845-975C-41E9-B0C9-07CBC80935F6}"/>
              </a:ext>
            </a:extLst>
          </p:cNvPr>
          <p:cNvSpPr>
            <a:spLocks noGrp="1"/>
          </p:cNvSpPr>
          <p:nvPr>
            <p:ph idx="1"/>
          </p:nvPr>
        </p:nvSpPr>
        <p:spPr>
          <a:xfrm>
            <a:off x="121920" y="2015732"/>
            <a:ext cx="11948159" cy="4037749"/>
          </a:xfrm>
        </p:spPr>
        <p:txBody>
          <a:bodyPr/>
          <a:lstStyle/>
          <a:p>
            <a:r>
              <a:rPr lang="en-US" dirty="0"/>
              <a:t>Titus is to remind the brethren at Crete to keep many important ideas in mind as they begin their journey to not only solidify the church on Crete, but to appoint Elders soon.</a:t>
            </a:r>
          </a:p>
          <a:p>
            <a:r>
              <a:rPr lang="en-US" dirty="0"/>
              <a:t>“Put in mind” [</a:t>
            </a:r>
            <a:r>
              <a:rPr lang="en-US" dirty="0" err="1"/>
              <a:t>huponmimnesko</a:t>
            </a:r>
            <a:r>
              <a:rPr lang="en-US" dirty="0"/>
              <a:t>]- to remember</a:t>
            </a:r>
          </a:p>
          <a:p>
            <a:r>
              <a:rPr lang="en-US" dirty="0"/>
              <a:t>Through the sacrifice of Christ, there is hope for all sinners (of which we/they all were at one point)</a:t>
            </a:r>
          </a:p>
          <a:p>
            <a:r>
              <a:rPr lang="en-US" dirty="0"/>
              <a:t>Again, Paul urges the brethren to be reminded to “…avoid foolish controversies and genealogies and strife and disputes about the law…” (vs. 9)</a:t>
            </a:r>
          </a:p>
          <a:p>
            <a:endParaRPr lang="en-US" dirty="0"/>
          </a:p>
          <a:p>
            <a:r>
              <a:rPr lang="en-US" b="1" i="1" u="sng" dirty="0"/>
              <a:t>Why are these principles so important for the church on Crete to remember? Can any of these be applied to us today? How so?</a:t>
            </a:r>
          </a:p>
        </p:txBody>
      </p:sp>
    </p:spTree>
    <p:extLst>
      <p:ext uri="{BB962C8B-B14F-4D97-AF65-F5344CB8AC3E}">
        <p14:creationId xmlns:p14="http://schemas.microsoft.com/office/powerpoint/2010/main" val="165131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randombar(horizontal)">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9AA75-09CF-4AC5-930A-4EAE45177B9B}"/>
              </a:ext>
            </a:extLst>
          </p:cNvPr>
          <p:cNvSpPr>
            <a:spLocks noGrp="1"/>
          </p:cNvSpPr>
          <p:nvPr>
            <p:ph type="title"/>
          </p:nvPr>
        </p:nvSpPr>
        <p:spPr/>
        <p:txBody>
          <a:bodyPr/>
          <a:lstStyle/>
          <a:p>
            <a:r>
              <a:rPr lang="en-US" dirty="0"/>
              <a:t>Chapter 3: 12-15</a:t>
            </a:r>
          </a:p>
        </p:txBody>
      </p:sp>
      <p:sp>
        <p:nvSpPr>
          <p:cNvPr id="3" name="Content Placeholder 2">
            <a:extLst>
              <a:ext uri="{FF2B5EF4-FFF2-40B4-BE49-F238E27FC236}">
                <a16:creationId xmlns:a16="http://schemas.microsoft.com/office/drawing/2014/main" id="{172C03FD-5406-473F-80DF-7B7471CCA6AE}"/>
              </a:ext>
            </a:extLst>
          </p:cNvPr>
          <p:cNvSpPr>
            <a:spLocks noGrp="1"/>
          </p:cNvSpPr>
          <p:nvPr>
            <p:ph idx="1"/>
          </p:nvPr>
        </p:nvSpPr>
        <p:spPr>
          <a:xfrm>
            <a:off x="142240" y="2015732"/>
            <a:ext cx="11937999" cy="4037749"/>
          </a:xfrm>
        </p:spPr>
        <p:txBody>
          <a:bodyPr/>
          <a:lstStyle/>
          <a:p>
            <a:r>
              <a:rPr lang="en-US" dirty="0"/>
              <a:t>Paul concludes the letter, like most others, with personal matters to be addressed by the recipient which is Titus here.</a:t>
            </a:r>
          </a:p>
          <a:p>
            <a:endParaRPr lang="en-US" dirty="0"/>
          </a:p>
          <a:p>
            <a:r>
              <a:rPr lang="en-US" b="1" i="1" u="sng" dirty="0"/>
              <a:t>Verse 14 makes reference to “our people.” Who is Paul referring here to, and what leads you in this passage to believe that?</a:t>
            </a:r>
          </a:p>
        </p:txBody>
      </p:sp>
    </p:spTree>
    <p:extLst>
      <p:ext uri="{BB962C8B-B14F-4D97-AF65-F5344CB8AC3E}">
        <p14:creationId xmlns:p14="http://schemas.microsoft.com/office/powerpoint/2010/main" val="98843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1174</TotalTime>
  <Words>235</Words>
  <Application>Microsoft Office PowerPoint</Application>
  <PresentationFormat>Widescreen</PresentationFormat>
  <Paragraphs>23</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Gill Sans MT</vt:lpstr>
      <vt:lpstr>Gallery</vt:lpstr>
      <vt:lpstr>2021 3rd Quarter Adult Class </vt:lpstr>
      <vt:lpstr>Titus</vt:lpstr>
      <vt:lpstr>Chapter 3</vt:lpstr>
      <vt:lpstr>Chapter 3: 1-11</vt:lpstr>
      <vt:lpstr>Chapter 3: 12-15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Nate Paden</dc:creator>
  <cp:lastModifiedBy>Kevin Stilts</cp:lastModifiedBy>
  <cp:revision>136</cp:revision>
  <dcterms:created xsi:type="dcterms:W3CDTF">2021-06-21T15:33:05Z</dcterms:created>
  <dcterms:modified xsi:type="dcterms:W3CDTF">2021-09-23T02:04:43Z</dcterms:modified>
</cp:coreProperties>
</file>