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7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49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98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8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02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2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07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570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3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8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60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23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82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3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47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98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73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4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63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0272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9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04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39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91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286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5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9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1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71F6-0ECA-4C20-BF65-A888229C7F0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6C07-B12D-4DD2-B954-27E58920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9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A71F6-0ECA-4C20-BF65-A888229C7F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7/31/2021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6C07-B12D-4DD2-B954-27E589200CF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7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285999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as Christ’s Church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8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Statement: 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GLORIFY GOD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9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Statement in Action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Discipleship: Growing to Maturity in Christ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Ephesians 4:11-16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Colossians 1:24-28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Statement in Action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Fellowship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Uniting Together as Believers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John 1:5-7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17:20-23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2:42, 44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4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554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Mission Statement in Action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Ministering to One Another in Love</a:t>
            </a: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2:44-45; 4:32-35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Romans 12:9-15</a:t>
            </a:r>
          </a:p>
          <a:p>
            <a:pPr marL="0" indent="0"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Peter 4:8-11</a:t>
            </a:r>
          </a:p>
        </p:txBody>
      </p:sp>
    </p:spTree>
    <p:extLst>
      <p:ext uri="{BB962C8B-B14F-4D97-AF65-F5344CB8AC3E}">
        <p14:creationId xmlns:p14="http://schemas.microsoft.com/office/powerpoint/2010/main" val="332257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67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1_Office Theme</vt:lpstr>
      <vt:lpstr>2_Office Theme</vt:lpstr>
      <vt:lpstr>PowerPoint Presentation</vt:lpstr>
      <vt:lpstr>Our Mission as Christ’s Church</vt:lpstr>
      <vt:lpstr>Our Mission Statement:  TO GLORIFY GOD</vt:lpstr>
      <vt:lpstr>Our Mission Statement in Action</vt:lpstr>
      <vt:lpstr>Our Mission Statement in Action</vt:lpstr>
      <vt:lpstr>Our Mission Statement in Action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13</cp:revision>
  <dcterms:created xsi:type="dcterms:W3CDTF">2021-07-30T20:14:40Z</dcterms:created>
  <dcterms:modified xsi:type="dcterms:W3CDTF">2021-07-31T23:34:56Z</dcterms:modified>
</cp:coreProperties>
</file>