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8" r:id="rId4"/>
    <p:sldId id="256" r:id="rId5"/>
    <p:sldId id="257" r:id="rId6"/>
    <p:sldId id="261" r:id="rId7"/>
    <p:sldId id="262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2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9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49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198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287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302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520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807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570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73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8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60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323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4821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534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0474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983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0734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04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9632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0272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89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046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3393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3914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7286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55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6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8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9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1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A71F6-0ECA-4C20-BF65-A888229C7F08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98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63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97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285999"/>
          </a:xfrm>
        </p:spPr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Our Mission as Christ’s Church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889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Our Mission Statement: </a:t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TO GLORIFY GOD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Ephesians 1:5-6, 11-14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Ephesians 3:20-21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997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315200" cy="1554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Our Mission Statement in Action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Evangelism: Proclaiming the “Good News” of Christ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Acts 13:1-3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Philippians 1:3-5; 4:15-17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Colossians 4:2-6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20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315200" cy="1554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Our Mission Statement in Action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Worship: Praising God in Spirit and Truth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John 4:19-24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Acts 2:42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Acts 20:7-8</a:t>
            </a:r>
          </a:p>
        </p:txBody>
      </p:sp>
    </p:spTree>
    <p:extLst>
      <p:ext uri="{BB962C8B-B14F-4D97-AF65-F5344CB8AC3E}">
        <p14:creationId xmlns:p14="http://schemas.microsoft.com/office/powerpoint/2010/main" val="253824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7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57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1_Office Theme</vt:lpstr>
      <vt:lpstr>2_Office Theme</vt:lpstr>
      <vt:lpstr>PowerPoint Presentation</vt:lpstr>
      <vt:lpstr>Our Mission as Christ’s Church</vt:lpstr>
      <vt:lpstr>Our Mission Statement:  TO GLORIFY GOD</vt:lpstr>
      <vt:lpstr>Our Mission Statement in Action</vt:lpstr>
      <vt:lpstr>Our Mission Statement in Action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3</cp:revision>
  <dcterms:created xsi:type="dcterms:W3CDTF">2021-07-30T20:14:40Z</dcterms:created>
  <dcterms:modified xsi:type="dcterms:W3CDTF">2021-07-31T18:25:50Z</dcterms:modified>
</cp:coreProperties>
</file>