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86" r:id="rId4"/>
    <p:sldId id="323" r:id="rId5"/>
    <p:sldId id="324" r:id="rId6"/>
    <p:sldId id="325" r:id="rId7"/>
    <p:sldId id="32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842" autoAdjust="0"/>
  </p:normalViewPr>
  <p:slideViewPr>
    <p:cSldViewPr snapToGrid="0">
      <p:cViewPr varScale="1">
        <p:scale>
          <a:sx n="91" d="100"/>
          <a:sy n="91" d="100"/>
        </p:scale>
        <p:origin x="69" y="45"/>
      </p:cViewPr>
      <p:guideLst/>
    </p:cSldViewPr>
  </p:slideViewPr>
  <p:outlineViewPr>
    <p:cViewPr>
      <p:scale>
        <a:sx n="33" d="100"/>
        <a:sy n="33" d="100"/>
      </p:scale>
      <p:origin x="0" y="-912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592"/>
    </p:cViewPr>
  </p:sorterViewPr>
  <p:notesViewPr>
    <p:cSldViewPr snapToGrid="0">
      <p:cViewPr varScale="1">
        <p:scale>
          <a:sx n="51" d="100"/>
          <a:sy n="51" d="100"/>
        </p:scale>
        <p:origin x="2692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2DC42-65E2-45C7-A4A1-B417D30014F2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9F63B4-EC75-419E-AC6F-49A3E7EBB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268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9F63B4-EC75-419E-AC6F-49A3E7EBB1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72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9F63B4-EC75-419E-AC6F-49A3E7EBB19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9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9F63B4-EC75-419E-AC6F-49A3E7EBB19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91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9F63B4-EC75-419E-AC6F-49A3E7EBB19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721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9F63B4-EC75-419E-AC6F-49A3E7EBB19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590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9F63B4-EC75-419E-AC6F-49A3E7EBB19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763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9F63B4-EC75-419E-AC6F-49A3E7EBB19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102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8/27/2021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spencer.gear.dyndns.org/category/exposition-of-scripture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0FFC0-C7E5-4C8E-BC65-46561BCF52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54" y="200025"/>
            <a:ext cx="8110521" cy="3228975"/>
          </a:xfrm>
        </p:spPr>
        <p:txBody>
          <a:bodyPr/>
          <a:lstStyle/>
          <a:p>
            <a:pPr algn="ctr"/>
            <a:r>
              <a:rPr lang="en-US" dirty="0"/>
              <a:t>2021 3</a:t>
            </a:r>
            <a:r>
              <a:rPr lang="en-US" baseline="30000" dirty="0"/>
              <a:t>rd</a:t>
            </a:r>
            <a:r>
              <a:rPr lang="en-US" dirty="0"/>
              <a:t> Quarter Adult Class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09B5FA-3366-4C60-B493-B35F3FF40B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4330" y="3606296"/>
            <a:ext cx="8637072" cy="977621"/>
          </a:xfrm>
        </p:spPr>
        <p:txBody>
          <a:bodyPr/>
          <a:lstStyle/>
          <a:p>
            <a:r>
              <a:rPr lang="en-US" dirty="0"/>
              <a:t>The Pastoral Epistles: 1&amp; 2 Timothy, Titus, and Philemon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168068-D5E0-4C76-BA7A-31CFB5FB64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194675" y="133350"/>
            <a:ext cx="3736222" cy="3118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692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67587E3-F214-40DA-A1DA-BDB5AB5FA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/>
              <a:t>2 Timothy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C6180F-2F7C-4A11-BEFA-22D10AEA14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Final Goodbye to a “Beloved Son”</a:t>
            </a:r>
          </a:p>
        </p:txBody>
      </p:sp>
    </p:spTree>
    <p:extLst>
      <p:ext uri="{BB962C8B-B14F-4D97-AF65-F5344CB8AC3E}">
        <p14:creationId xmlns:p14="http://schemas.microsoft.com/office/powerpoint/2010/main" val="1762594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43834-B648-4599-8EC6-15B212FBE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1DDFF2-9121-42BD-93A5-637A011907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 Strong and Unashamed</a:t>
            </a:r>
          </a:p>
        </p:txBody>
      </p:sp>
    </p:spTree>
    <p:extLst>
      <p:ext uri="{BB962C8B-B14F-4D97-AF65-F5344CB8AC3E}">
        <p14:creationId xmlns:p14="http://schemas.microsoft.com/office/powerpoint/2010/main" val="1259741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19DB160-D747-44AD-B848-D5938DFBA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2: 1-7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A4CE50-03FA-42C0-92D0-1FDE869E4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080" y="2015732"/>
            <a:ext cx="11927839" cy="4037749"/>
          </a:xfrm>
        </p:spPr>
        <p:txBody>
          <a:bodyPr/>
          <a:lstStyle/>
          <a:p>
            <a:r>
              <a:rPr lang="en-US" dirty="0"/>
              <a:t>Although this is a new “chapter,” we still see Paul’s use of encouragement to Timothy in this letter continued.</a:t>
            </a:r>
          </a:p>
          <a:p>
            <a:r>
              <a:rPr lang="en-US" dirty="0"/>
              <a:t>Paul uses metaphors to show Timothy why his statement in verse 3 is necessary for a preacher.</a:t>
            </a:r>
          </a:p>
          <a:p>
            <a:pPr lvl="1"/>
            <a:r>
              <a:rPr lang="en-US" b="1" i="1" u="sng" dirty="0"/>
              <a:t>Why would Timothy need to be encouraged to suffer hardship with Paul?</a:t>
            </a:r>
          </a:p>
          <a:p>
            <a:r>
              <a:rPr lang="en-US" dirty="0"/>
              <a:t>Timothy is encouraged to “consider” (same Greek word as “meditate”) on the things Paul is writing.</a:t>
            </a:r>
          </a:p>
          <a:p>
            <a:endParaRPr lang="en-US" dirty="0"/>
          </a:p>
          <a:p>
            <a:r>
              <a:rPr lang="en-US" b="1" i="1" u="sng" dirty="0"/>
              <a:t>What are the 3 metaphors used here to illustrate the work Timothy was to do, and what traits are demonstrated in those metaphors?</a:t>
            </a:r>
          </a:p>
        </p:txBody>
      </p:sp>
    </p:spTree>
    <p:extLst>
      <p:ext uri="{BB962C8B-B14F-4D97-AF65-F5344CB8AC3E}">
        <p14:creationId xmlns:p14="http://schemas.microsoft.com/office/powerpoint/2010/main" val="350198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10495-9CF0-4DF4-8A57-A538B1D46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2: 8-13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4664B-852A-4399-A701-F7809E29F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60" y="2015732"/>
            <a:ext cx="11998959" cy="4037749"/>
          </a:xfrm>
        </p:spPr>
        <p:txBody>
          <a:bodyPr/>
          <a:lstStyle/>
          <a:p>
            <a:r>
              <a:rPr lang="en-US" b="1" i="1" u="sng" dirty="0"/>
              <a:t>Why would Paul tell Timothy to “Remember Jesus Christ…”? </a:t>
            </a:r>
          </a:p>
          <a:p>
            <a:endParaRPr lang="en-US" b="1" i="1" u="sng" dirty="0"/>
          </a:p>
          <a:p>
            <a:r>
              <a:rPr lang="en-US" dirty="0"/>
              <a:t>Paul, for the cause of Christ, i.e. spreading the Gospel, is now “suffering hardship” (vs. 10), but points out to Timothy it is for a valid and important reason.</a:t>
            </a:r>
          </a:p>
          <a:p>
            <a:endParaRPr lang="en-US" dirty="0"/>
          </a:p>
          <a:p>
            <a:r>
              <a:rPr lang="en-US" b="1" i="1" u="sng" dirty="0"/>
              <a:t>Explain why vs. 11-13 are important not only for evangelists, but for ALL Christians today. </a:t>
            </a:r>
          </a:p>
        </p:txBody>
      </p:sp>
    </p:spTree>
    <p:extLst>
      <p:ext uri="{BB962C8B-B14F-4D97-AF65-F5344CB8AC3E}">
        <p14:creationId xmlns:p14="http://schemas.microsoft.com/office/powerpoint/2010/main" val="914308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05837-9F34-41E0-A831-C49F5123C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2: 14-19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EE069-14C2-4B60-B118-7DFFEBBEE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" y="2015732"/>
            <a:ext cx="11948159" cy="4037749"/>
          </a:xfrm>
        </p:spPr>
        <p:txBody>
          <a:bodyPr/>
          <a:lstStyle/>
          <a:p>
            <a:r>
              <a:rPr lang="en-US" dirty="0"/>
              <a:t>Reminder about staying on guard about the false doctrine in Ephesus, as well as the charge not to “wrangle about words” (NASB).</a:t>
            </a:r>
          </a:p>
          <a:p>
            <a:r>
              <a:rPr lang="en-US" dirty="0"/>
              <a:t>Word here is not just “study,” but goes deeper to include an urgency to be prepared to give a defense of one’s faith.</a:t>
            </a:r>
          </a:p>
          <a:p>
            <a:r>
              <a:rPr lang="en-US" dirty="0"/>
              <a:t>Paul uses vs. 19 to encourage Timothy that there is hope!</a:t>
            </a:r>
          </a:p>
          <a:p>
            <a:endParaRPr lang="en-US" dirty="0"/>
          </a:p>
          <a:p>
            <a:r>
              <a:rPr lang="en-US" b="1" i="1" u="sng" dirty="0"/>
              <a:t>What can we take from vs. 19 to add to our arsenal today?</a:t>
            </a:r>
          </a:p>
        </p:txBody>
      </p:sp>
    </p:spTree>
    <p:extLst>
      <p:ext uri="{BB962C8B-B14F-4D97-AF65-F5344CB8AC3E}">
        <p14:creationId xmlns:p14="http://schemas.microsoft.com/office/powerpoint/2010/main" val="53445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8B0CC-1483-4B2B-8C39-29433208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2: 20-26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28A91-315B-4BCC-882E-1320CF93A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240" y="2015732"/>
            <a:ext cx="11836399" cy="4037749"/>
          </a:xfrm>
        </p:spPr>
        <p:txBody>
          <a:bodyPr/>
          <a:lstStyle/>
          <a:p>
            <a:r>
              <a:rPr lang="en-US" b="1" i="1" u="sng" dirty="0"/>
              <a:t>Vs. 20 is one giant metaphor for the Kingdom. What is the metaphor saying, and how does it apply today?</a:t>
            </a:r>
          </a:p>
          <a:p>
            <a:endParaRPr lang="en-US" b="1" i="1" u="sng" dirty="0"/>
          </a:p>
          <a:p>
            <a:r>
              <a:rPr lang="en-US" b="1" i="1" u="sng" dirty="0"/>
              <a:t>Why are verses 22-26 so important for an evangelist to heed today? Can they also apply to Christians in general? How so?</a:t>
            </a:r>
          </a:p>
        </p:txBody>
      </p:sp>
    </p:spTree>
    <p:extLst>
      <p:ext uri="{BB962C8B-B14F-4D97-AF65-F5344CB8AC3E}">
        <p14:creationId xmlns:p14="http://schemas.microsoft.com/office/powerpoint/2010/main" val="394761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1168</TotalTime>
  <Words>357</Words>
  <Application>Microsoft Office PowerPoint</Application>
  <PresentationFormat>Widescreen</PresentationFormat>
  <Paragraphs>36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Gill Sans MT</vt:lpstr>
      <vt:lpstr>Gallery</vt:lpstr>
      <vt:lpstr>2021 3rd Quarter Adult Class </vt:lpstr>
      <vt:lpstr>2 Timothy</vt:lpstr>
      <vt:lpstr>Chapter 2</vt:lpstr>
      <vt:lpstr>Chapter 2: 1-7</vt:lpstr>
      <vt:lpstr>Chapter 2: 8-13</vt:lpstr>
      <vt:lpstr>Chapter 2: 14-19</vt:lpstr>
      <vt:lpstr>Chapter 2: 20-26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Nate Paden</dc:creator>
  <cp:lastModifiedBy>Kevin Stilts</cp:lastModifiedBy>
  <cp:revision>137</cp:revision>
  <dcterms:created xsi:type="dcterms:W3CDTF">2021-06-21T15:33:05Z</dcterms:created>
  <dcterms:modified xsi:type="dcterms:W3CDTF">2021-08-27T04:26:20Z</dcterms:modified>
</cp:coreProperties>
</file>