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9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57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66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7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33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78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93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16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126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17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66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91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23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48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08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25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06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85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05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6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567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803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8204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2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3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5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3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5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6FA92-861B-4B36-916A-F53E71FBACC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94DB-67E2-48F9-946F-CBF43C79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6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8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6FA92-861B-4B36-916A-F53E71FBAC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94DB-67E2-48F9-946F-CBF43C794D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1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"/>
            <a:ext cx="9143999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Taste and See That the Lord Is Good</a:t>
            </a:r>
            <a:r>
              <a:rPr lang="en-US" sz="4000" b="1" dirty="0" smtClean="0">
                <a:solidFill>
                  <a:schemeClr val="bg1"/>
                </a:solidFill>
              </a:rPr>
              <a:t>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172200"/>
            <a:ext cx="6400800" cy="71909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34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27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8" cy="185304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6857999" cy="185304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Taste and See That the Lord Is Good”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will bless the Lord at all times”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1-3)</a:t>
            </a:r>
            <a:endParaRPr lang="en-US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0"/>
            <a:ext cx="2285999" cy="185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910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8" cy="185304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6857999" cy="185304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Taste and See That the Lord Is Good”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91540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“I will bless the Lord at all times” (vv. 1-3)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sought the Lord and He answered me”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4-7)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0"/>
            <a:ext cx="2285999" cy="185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33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8" cy="185304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6857999" cy="185304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Taste and See That the Lord Is Good”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91540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“I will bless the Lord at all times” (vv. 1-3)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“I sought the Lord and He answered me” (vv. 4-7)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taste and see that the Lord is good”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8-14)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0"/>
            <a:ext cx="2285999" cy="185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5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8" cy="185304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6857999" cy="185304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Taste and See That the Lord Is Good”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91540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“I will bless the Lord at all times” (vv. 1-3)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“I sought the Lord and He answered me” (vv. 4-7)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“O taste and see that the Lord is good” (vv. 8-14)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eyes of the Lord are toward the righteous”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15-18)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0"/>
            <a:ext cx="2285999" cy="185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60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8" cy="185304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6857999" cy="185304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Taste and See That the Lord Is Good”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91540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“I will bless the Lord at all times” (vv. 1-3)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“I sought the Lord and He answered me” (vv. 4-7)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“O taste and see that the Lord is good” (vv. 8-14)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“The eyes of the Lord are toward the righteous” (vv. 15-18)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“Many are the afflictions of the righteous, but the Lord delivers him out of them all”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19-22)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0"/>
            <a:ext cx="2285999" cy="185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6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"/>
            <a:ext cx="9143999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Taste and See That the Lord Is Good</a:t>
            </a:r>
            <a:r>
              <a:rPr lang="en-US" sz="4000" b="1" dirty="0" smtClean="0">
                <a:solidFill>
                  <a:schemeClr val="bg1"/>
                </a:solidFill>
              </a:rPr>
              <a:t>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172200"/>
            <a:ext cx="6400800" cy="71909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YOU?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178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321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1_Office Theme</vt:lpstr>
      <vt:lpstr>2_Office Theme</vt:lpstr>
      <vt:lpstr>PowerPoint Presentation</vt:lpstr>
      <vt:lpstr>“O Taste and See That the Lord Is Good”</vt:lpstr>
      <vt:lpstr>“O Taste and See That the Lord Is Good”</vt:lpstr>
      <vt:lpstr>“O Taste and See That the Lord Is Good”</vt:lpstr>
      <vt:lpstr>“O Taste and See That the Lord Is Good”</vt:lpstr>
      <vt:lpstr>“O Taste and See That the Lord Is Good”</vt:lpstr>
      <vt:lpstr>“O Taste and See That the Lord Is Good”</vt:lpstr>
      <vt:lpstr>“O Taste and See That the Lord Is Good”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4</cp:revision>
  <dcterms:created xsi:type="dcterms:W3CDTF">2021-06-05T17:49:03Z</dcterms:created>
  <dcterms:modified xsi:type="dcterms:W3CDTF">2021-06-05T18:10:52Z</dcterms:modified>
</cp:coreProperties>
</file>