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6" r:id="rId6"/>
    <p:sldId id="259" r:id="rId7"/>
    <p:sldId id="260" r:id="rId8"/>
    <p:sldId id="261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5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3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3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1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68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37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22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64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93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173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5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240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338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26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114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39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007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462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573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36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467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7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91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93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59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4734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87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717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971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682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664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510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0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719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565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802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3284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306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1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6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4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0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6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6D558-B517-4633-BD77-1D82B4E5BC7C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1B51-A493-4161-8F3B-354ABBFD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0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6D558-B517-4633-BD77-1D82B4E5BC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1B51-A493-4161-8F3B-354ABBFDA3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2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Forgiving One Another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50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A Divine Command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6:12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11:4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17:1-4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18:21-22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4:25-32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3:12-13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0021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A Hard Saying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17:5-10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23:34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7:60</a:t>
            </a:r>
          </a:p>
        </p:txBody>
      </p:sp>
    </p:spTree>
    <p:extLst>
      <p:ext uri="{BB962C8B-B14F-4D97-AF65-F5344CB8AC3E}">
        <p14:creationId xmlns:p14="http://schemas.microsoft.com/office/powerpoint/2010/main" val="2181762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A High Standard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4:32b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3:13b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1:7, 9</a:t>
            </a:r>
          </a:p>
        </p:txBody>
      </p:sp>
    </p:spTree>
    <p:extLst>
      <p:ext uri="{BB962C8B-B14F-4D97-AF65-F5344CB8AC3E}">
        <p14:creationId xmlns:p14="http://schemas.microsoft.com/office/powerpoint/2010/main" val="2489668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39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1_Office Theme</vt:lpstr>
      <vt:lpstr>2_Office Theme</vt:lpstr>
      <vt:lpstr>3_Office Theme</vt:lpstr>
      <vt:lpstr>PowerPoint Presentation</vt:lpstr>
      <vt:lpstr>Forgiving One Another</vt:lpstr>
      <vt:lpstr>A Divine Command</vt:lpstr>
      <vt:lpstr>A Hard Saying</vt:lpstr>
      <vt:lpstr>A High Standard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3</cp:revision>
  <dcterms:created xsi:type="dcterms:W3CDTF">2021-06-27T10:53:23Z</dcterms:created>
  <dcterms:modified xsi:type="dcterms:W3CDTF">2021-06-27T11:13:00Z</dcterms:modified>
</cp:coreProperties>
</file>