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0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9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1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8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17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50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2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39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78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21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9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3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03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57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5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5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8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6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9CC5-F309-4797-9DA7-66F9E7DDAD4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8DFB-D150-477F-8FEC-1242899A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9CC5-F309-4797-9DA7-66F9E7DDAD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8DFB-D150-477F-8FEC-1242899A8A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2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4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114800" cy="2286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Desire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4114800" cy="3657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17:11, 20-26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2:13-18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15:1-6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1:10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4:1-6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82" y="16002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4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114800" cy="2286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Threats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4114800" cy="3657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Spreading Strife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Proverbs 6:16-19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5:19-21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82" y="16002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1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114800" cy="2286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Threats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4114800" cy="3657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Spreading Strife</a:t>
            </a:r>
          </a:p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Assigning Motives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Romans 14:1-4, 	13-15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4:11-12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82" y="16002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God’s Desire</vt:lpstr>
      <vt:lpstr>Two Threats</vt:lpstr>
      <vt:lpstr>Two Threats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6</cp:revision>
  <dcterms:created xsi:type="dcterms:W3CDTF">2020-09-16T16:59:29Z</dcterms:created>
  <dcterms:modified xsi:type="dcterms:W3CDTF">2021-05-02T11:47:45Z</dcterms:modified>
</cp:coreProperties>
</file>