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5F5F5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9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0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9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6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41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23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0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87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69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0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2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7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3782-020A-47F5-B940-C28C981C4D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72E0-EF40-4EDD-BB24-610C162C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3782-020A-47F5-B940-C28C981C4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72E0-EF40-4EDD-BB24-610C162C453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2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3657600" cy="2971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Praising Excellent Women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41148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31:10-31</a:t>
            </a:r>
            <a:endParaRPr lang="en-US" sz="4000" b="1" dirty="0">
              <a:solidFill>
                <a:srgbClr val="5F5F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0"/>
            <a:ext cx="457485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84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1"/>
            <a:ext cx="4569142" cy="1824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Praise-Worthy Qualities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4114800" cy="3581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Excellent Woman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10-12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1"/>
            <a:ext cx="45748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88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1"/>
            <a:ext cx="4569142" cy="1824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Praise-Worthy Qualities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4114800" cy="3581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An Excellent Woman</a:t>
            </a:r>
          </a:p>
          <a:p>
            <a:r>
              <a:rPr lang="en-US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 and Provides for Others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13-21, 24, 27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1"/>
            <a:ext cx="45748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25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1"/>
            <a:ext cx="4569142" cy="1824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Praise-Worthy Qualities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4114800" cy="3581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An Excellent Woman</a:t>
            </a:r>
          </a:p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Plans and Provides for Others</a:t>
            </a:r>
          </a:p>
          <a:p>
            <a:r>
              <a:rPr lang="en-US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Teaches Others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1"/>
            <a:ext cx="45748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2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1"/>
            <a:ext cx="4569142" cy="1824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Praise-Worthy Qualities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4114800" cy="3886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An Excellent Woman</a:t>
            </a:r>
          </a:p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Plans and Provides for Others</a:t>
            </a:r>
          </a:p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Teaches Others</a:t>
            </a:r>
          </a:p>
          <a:p>
            <a:r>
              <a:rPr lang="en-US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Fears the Lord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25, 30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1"/>
            <a:ext cx="45748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5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1"/>
            <a:ext cx="4569142" cy="1824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Reward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4114800" cy="3581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from Others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28-31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42" y="1"/>
            <a:ext cx="45748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35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Praising Excellent Women</vt:lpstr>
      <vt:lpstr>Praise-Worthy Qualities</vt:lpstr>
      <vt:lpstr>Praise-Worthy Qualities</vt:lpstr>
      <vt:lpstr>Praise-Worthy Qualities</vt:lpstr>
      <vt:lpstr>Praise-Worthy Qualities</vt:lpstr>
      <vt:lpstr>Her Reward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2021-05-09T11:25:39Z</dcterms:created>
  <dcterms:modified xsi:type="dcterms:W3CDTF">2021-05-09T11:47:38Z</dcterms:modified>
</cp:coreProperties>
</file>